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Gowun Batang"/>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owunBatang-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GowunBatang-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27e22fa1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27e22fa1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7e22fa1cb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27e22fa1cb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7e22fa1cb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27e22fa1cb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7e22fa1cb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7e22fa1cb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7e22fa1cb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7e22fa1cb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27e22fa1cb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27e22fa1cb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7e22fa1cb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27e22fa1cb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7e22fa1cb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7e22fa1cb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7e22fa1cb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27e22fa1cb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7e22fa1cb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7e22fa1cb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27e22fa1cb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27e22fa1cb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7e22fa1cb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7e22fa1cb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7e22fa1cb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7e22fa1cb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27e22fa1cb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27e22fa1cb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7e22fa1cb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7e22fa1cb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7e22fa1cb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27e22fa1cb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27e22fa1c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27e22fa1c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27e22fa1cb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7e22fa1cb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7e22fa1cb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7e22fa1cb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27e22fa1cb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27e22fa1cb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7e22fa1cb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27e22fa1cb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27e22fa1cb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27e22fa1cb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7e22fa1cb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27e22fa1cb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27e22fa1cb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27e22fa1cb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7e22fa1cb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7e22fa1cb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27e22fa1cb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27e22fa1cb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27e22fa1cb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27e22fa1cb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27e22fa1cb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27e22fa1cb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7e22fa1cb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7e22fa1cb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27e22fa1cb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27e22fa1cb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27e22fa1cb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27e22fa1cb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7e22fa1cb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27e22fa1cb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27e22fa1c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27e22fa1c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27e22fa1cb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27e22fa1cb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27e22fa1cb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27e22fa1cb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27e22fa1cb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27e22fa1cb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27e22fa1cb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27e22fa1cb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7e22fa1cb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7e22fa1cb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27e22fa1cb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27e22fa1cb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27e22fa1cb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27e22fa1c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27e22fa1cb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27e22fa1cb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27e22fa1cb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27e22fa1cb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7e22fa1cb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7e22fa1cb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27e22fa1cb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27e22fa1cb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7e22fa1cb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7e22fa1cb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27e22fa1cb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27e22fa1cb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27e22fa1cb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27e22fa1cb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27e22fa1cb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27e22fa1cb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7e22fa1cb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7e22fa1cb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27e22fa1cb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27e22fa1cb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7e22fa1cb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7e22fa1cb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7e22fa1cb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27e22fa1cb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7e22fa1cb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7e22fa1cb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header and footer"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 name="Google Shape;11;p2"/>
          <p:cNvSpPr txBox="1"/>
          <p:nvPr>
            <p:ph idx="2" type="body"/>
          </p:nvPr>
        </p:nvSpPr>
        <p:spPr>
          <a:xfrm>
            <a:off x="2286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 name="Google Shape;12;p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4" name="Google Shape;14;p2"/>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5" name="Google Shape;15;p2"/>
          <p:cNvSpPr txBox="1"/>
          <p:nvPr>
            <p:ph idx="4" type="body"/>
          </p:nvPr>
        </p:nvSpPr>
        <p:spPr>
          <a:xfrm>
            <a:off x="24003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6" name="Google Shape;16;p2"/>
          <p:cNvSpPr txBox="1"/>
          <p:nvPr>
            <p:ph idx="5" type="body"/>
          </p:nvPr>
        </p:nvSpPr>
        <p:spPr>
          <a:xfrm>
            <a:off x="24003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7" name="Google Shape;17;p2"/>
          <p:cNvSpPr txBox="1"/>
          <p:nvPr>
            <p:ph idx="6" type="body"/>
          </p:nvPr>
        </p:nvSpPr>
        <p:spPr>
          <a:xfrm>
            <a:off x="45720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8" name="Google Shape;18;p2"/>
          <p:cNvSpPr txBox="1"/>
          <p:nvPr>
            <p:ph idx="7" type="body"/>
          </p:nvPr>
        </p:nvSpPr>
        <p:spPr>
          <a:xfrm>
            <a:off x="67437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 name="Google Shape;19;p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TWO_COLUMNS_1_1">
    <p:spTree>
      <p:nvGrpSpPr>
        <p:cNvPr id="83" name="Shape 83"/>
        <p:cNvGrpSpPr/>
        <p:nvPr/>
      </p:nvGrpSpPr>
      <p:grpSpPr>
        <a:xfrm>
          <a:off x="0" y="0"/>
          <a:ext cx="0" cy="0"/>
          <a:chOff x="0" y="0"/>
          <a:chExt cx="0" cy="0"/>
        </a:xfrm>
      </p:grpSpPr>
      <p:sp>
        <p:nvSpPr>
          <p:cNvPr id="84" name="Google Shape;84;p1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1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7" name="Google Shape;87;p11"/>
          <p:cNvSpPr txBox="1"/>
          <p:nvPr>
            <p:ph idx="2"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88" name="Google Shape;88;p1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9" name="Google Shape;89;p11"/>
          <p:cNvSpPr txBox="1"/>
          <p:nvPr>
            <p:ph idx="3" type="body"/>
          </p:nvPr>
        </p:nvSpPr>
        <p:spPr>
          <a:xfrm>
            <a:off x="4573675"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0" name="Google Shape;90;p11"/>
          <p:cNvSpPr txBox="1"/>
          <p:nvPr>
            <p:ph idx="4" type="subTitle"/>
          </p:nvPr>
        </p:nvSpPr>
        <p:spPr>
          <a:xfrm>
            <a:off x="4573675"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dy text">
  <p:cSld name="CUSTOM_3">
    <p:spTree>
      <p:nvGrpSpPr>
        <p:cNvPr id="91" name="Shape 91"/>
        <p:cNvGrpSpPr/>
        <p:nvPr/>
      </p:nvGrpSpPr>
      <p:grpSpPr>
        <a:xfrm>
          <a:off x="0" y="0"/>
          <a:ext cx="0" cy="0"/>
          <a:chOff x="0" y="0"/>
          <a:chExt cx="0" cy="0"/>
        </a:xfrm>
      </p:grpSpPr>
      <p:sp>
        <p:nvSpPr>
          <p:cNvPr id="92" name="Google Shape;92;p12"/>
          <p:cNvSpPr txBox="1"/>
          <p:nvPr>
            <p:ph idx="1" type="body"/>
          </p:nvPr>
        </p:nvSpPr>
        <p:spPr>
          <a:xfrm>
            <a:off x="5095525" y="922175"/>
            <a:ext cx="3440100" cy="1254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3" name="Google Shape;93;p1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2"/>
          <p:cNvSpPr txBox="1"/>
          <p:nvPr>
            <p:ph idx="2" type="body"/>
          </p:nvPr>
        </p:nvSpPr>
        <p:spPr>
          <a:xfrm>
            <a:off x="5095525" y="2801100"/>
            <a:ext cx="3440100" cy="813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5" name="Google Shape;95;p12"/>
          <p:cNvSpPr txBox="1"/>
          <p:nvPr>
            <p:ph idx="3" type="body"/>
          </p:nvPr>
        </p:nvSpPr>
        <p:spPr>
          <a:xfrm>
            <a:off x="5095525" y="4013575"/>
            <a:ext cx="3440100" cy="5370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6" name="Google Shape;96;p1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97" name="Google Shape;97;p1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type="titleOnly">
  <p:cSld name="TITLE_ONLY">
    <p:spTree>
      <p:nvGrpSpPr>
        <p:cNvPr id="98" name="Shape 98"/>
        <p:cNvGrpSpPr/>
        <p:nvPr/>
      </p:nvGrpSpPr>
      <p:grpSpPr>
        <a:xfrm>
          <a:off x="0" y="0"/>
          <a:ext cx="0" cy="0"/>
          <a:chOff x="0" y="0"/>
          <a:chExt cx="0" cy="0"/>
        </a:xfrm>
      </p:grpSpPr>
      <p:sp>
        <p:nvSpPr>
          <p:cNvPr id="99" name="Google Shape;99;p1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3"/>
          <p:cNvSpPr txBox="1"/>
          <p:nvPr>
            <p:ph type="title"/>
          </p:nvPr>
        </p:nvSpPr>
        <p:spPr>
          <a:xfrm>
            <a:off x="229450" y="164350"/>
            <a:ext cx="8686800" cy="338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 name="Google Shape;101;p13"/>
          <p:cNvSpPr txBox="1"/>
          <p:nvPr>
            <p:ph idx="1" type="body"/>
          </p:nvPr>
        </p:nvSpPr>
        <p:spPr>
          <a:xfrm>
            <a:off x="2286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2" name="Google Shape;102;p13"/>
          <p:cNvSpPr txBox="1"/>
          <p:nvPr>
            <p:ph idx="2" type="body"/>
          </p:nvPr>
        </p:nvSpPr>
        <p:spPr>
          <a:xfrm>
            <a:off x="24003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3" name="Google Shape;103;p13"/>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4" name="Google Shape;104;p13"/>
          <p:cNvSpPr txBox="1"/>
          <p:nvPr>
            <p:ph idx="4" type="body"/>
          </p:nvPr>
        </p:nvSpPr>
        <p:spPr>
          <a:xfrm>
            <a:off x="67437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5" name="Google Shape;105;p13"/>
          <p:cNvSpPr txBox="1"/>
          <p:nvPr>
            <p:ph idx="5" type="body"/>
          </p:nvPr>
        </p:nvSpPr>
        <p:spPr>
          <a:xfrm>
            <a:off x="45720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06" name="Google Shape;106;p1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p:cSld name="TITLE_ONLY_1">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4"/>
          <p:cNvSpPr txBox="1"/>
          <p:nvPr>
            <p:ph idx="1" type="body"/>
          </p:nvPr>
        </p:nvSpPr>
        <p:spPr>
          <a:xfrm>
            <a:off x="3701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0" name="Google Shape;110;p14"/>
          <p:cNvSpPr txBox="1"/>
          <p:nvPr>
            <p:ph idx="2" type="body"/>
          </p:nvPr>
        </p:nvSpPr>
        <p:spPr>
          <a:xfrm>
            <a:off x="2541453"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1" name="Google Shape;111;p14"/>
          <p:cNvSpPr txBox="1"/>
          <p:nvPr>
            <p:ph idx="3" type="body"/>
          </p:nvPr>
        </p:nvSpPr>
        <p:spPr>
          <a:xfrm>
            <a:off x="4713154"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2" name="Google Shape;112;p14"/>
          <p:cNvSpPr txBox="1"/>
          <p:nvPr>
            <p:ph idx="4" type="body"/>
          </p:nvPr>
        </p:nvSpPr>
        <p:spPr>
          <a:xfrm>
            <a:off x="6884852"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3" name="Google Shape;113;p14"/>
          <p:cNvSpPr txBox="1"/>
          <p:nvPr>
            <p:ph idx="5" type="subTitle"/>
          </p:nvPr>
        </p:nvSpPr>
        <p:spPr>
          <a:xfrm>
            <a:off x="3701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4" name="Google Shape;114;p14"/>
          <p:cNvSpPr txBox="1"/>
          <p:nvPr>
            <p:ph idx="6" type="subTitle"/>
          </p:nvPr>
        </p:nvSpPr>
        <p:spPr>
          <a:xfrm>
            <a:off x="25414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5" name="Google Shape;115;p14"/>
          <p:cNvSpPr txBox="1"/>
          <p:nvPr>
            <p:ph idx="7" type="subTitle"/>
          </p:nvPr>
        </p:nvSpPr>
        <p:spPr>
          <a:xfrm>
            <a:off x="47128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6" name="Google Shape;116;p14"/>
          <p:cNvSpPr txBox="1"/>
          <p:nvPr>
            <p:ph idx="8" type="subTitle"/>
          </p:nvPr>
        </p:nvSpPr>
        <p:spPr>
          <a:xfrm>
            <a:off x="68841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7" name="Google Shape;117;p14"/>
          <p:cNvSpPr txBox="1"/>
          <p:nvPr>
            <p:ph idx="9"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18" name="Google Shape;118;p1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1_1">
    <p:spTree>
      <p:nvGrpSpPr>
        <p:cNvPr id="119" name="Shape 119"/>
        <p:cNvGrpSpPr/>
        <p:nvPr/>
      </p:nvGrpSpPr>
      <p:grpSpPr>
        <a:xfrm>
          <a:off x="0" y="0"/>
          <a:ext cx="0" cy="0"/>
          <a:chOff x="0" y="0"/>
          <a:chExt cx="0" cy="0"/>
        </a:xfrm>
      </p:grpSpPr>
      <p:sp>
        <p:nvSpPr>
          <p:cNvPr id="120" name="Google Shape;120;p1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5"/>
          <p:cNvSpPr txBox="1"/>
          <p:nvPr>
            <p:ph idx="1" type="subTitle"/>
          </p:nvPr>
        </p:nvSpPr>
        <p:spPr>
          <a:xfrm>
            <a:off x="14568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2" name="Google Shape;122;p15"/>
          <p:cNvSpPr txBox="1"/>
          <p:nvPr>
            <p:ph idx="2" type="subTitle"/>
          </p:nvPr>
        </p:nvSpPr>
        <p:spPr>
          <a:xfrm>
            <a:off x="362815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3" name="Google Shape;123;p15"/>
          <p:cNvSpPr txBox="1"/>
          <p:nvPr>
            <p:ph idx="3" type="subTitle"/>
          </p:nvPr>
        </p:nvSpPr>
        <p:spPr>
          <a:xfrm>
            <a:off x="57995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4" name="Google Shape;124;p15"/>
          <p:cNvSpPr txBox="1"/>
          <p:nvPr>
            <p:ph idx="4" type="subTitle"/>
          </p:nvPr>
        </p:nvSpPr>
        <p:spPr>
          <a:xfrm>
            <a:off x="57995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25" name="Google Shape;125;p1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26" name="Google Shape;126;p15"/>
          <p:cNvSpPr txBox="1"/>
          <p:nvPr>
            <p:ph idx="5" type="subTitle"/>
          </p:nvPr>
        </p:nvSpPr>
        <p:spPr>
          <a:xfrm>
            <a:off x="14568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7" name="Google Shape;127;p15"/>
          <p:cNvSpPr txBox="1"/>
          <p:nvPr>
            <p:ph idx="6" type="subTitle"/>
          </p:nvPr>
        </p:nvSpPr>
        <p:spPr>
          <a:xfrm>
            <a:off x="362815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8" name="Google Shape;128;p15"/>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USTOM_5">
    <p:spTree>
      <p:nvGrpSpPr>
        <p:cNvPr id="129" name="Shape 129"/>
        <p:cNvGrpSpPr/>
        <p:nvPr/>
      </p:nvGrpSpPr>
      <p:grpSpPr>
        <a:xfrm>
          <a:off x="0" y="0"/>
          <a:ext cx="0" cy="0"/>
          <a:chOff x="0" y="0"/>
          <a:chExt cx="0" cy="0"/>
        </a:xfrm>
      </p:grpSpPr>
      <p:sp>
        <p:nvSpPr>
          <p:cNvPr id="130" name="Google Shape;130;p16"/>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1" name="Google Shape;131;p16"/>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2" name="Google Shape;132;p1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6"/>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34" name="Google Shape;134;p16"/>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5" name="Google Shape;135;p16"/>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6" name="Google Shape;136;p16"/>
          <p:cNvSpPr txBox="1"/>
          <p:nvPr>
            <p:ph idx="5" type="subTitle"/>
          </p:nvPr>
        </p:nvSpPr>
        <p:spPr>
          <a:xfrm>
            <a:off x="45720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16"/>
          <p:cNvSpPr txBox="1"/>
          <p:nvPr>
            <p:ph idx="6" type="subTitle"/>
          </p:nvPr>
        </p:nvSpPr>
        <p:spPr>
          <a:xfrm>
            <a:off x="2286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8" name="Google Shape;138;p16"/>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39" name="Google Shape;139;p1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
    <p:bg>
      <p:bgPr>
        <a:solidFill>
          <a:schemeClr val="dk1"/>
        </a:solidFill>
      </p:bgPr>
    </p:bg>
    <p:spTree>
      <p:nvGrpSpPr>
        <p:cNvPr id="140" name="Shape 140"/>
        <p:cNvGrpSpPr/>
        <p:nvPr/>
      </p:nvGrpSpPr>
      <p:grpSpPr>
        <a:xfrm>
          <a:off x="0" y="0"/>
          <a:ext cx="0" cy="0"/>
          <a:chOff x="0" y="0"/>
          <a:chExt cx="0" cy="0"/>
        </a:xfrm>
      </p:grpSpPr>
      <p:sp>
        <p:nvSpPr>
          <p:cNvPr id="141" name="Google Shape;141;p17"/>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2" name="Google Shape;142;p1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44" name="Google Shape;144;p17"/>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CUSTOM_10">
    <p:bg>
      <p:bgPr>
        <a:solidFill>
          <a:schemeClr val="dk1"/>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7" name="Google Shape;147;p18"/>
          <p:cNvSpPr txBox="1"/>
          <p:nvPr>
            <p:ph idx="2"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8" name="Google Shape;148;p1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 name="Google Shape;149;p18"/>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6">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225750" y="1212350"/>
            <a:ext cx="8692500" cy="3472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52" name="Google Shape;152;p1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54" name="Google Shape;154;p19"/>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cxnSp>
        <p:nvCxnSpPr>
          <p:cNvPr id="155" name="Google Shape;155;p19"/>
          <p:cNvCxnSpPr/>
          <p:nvPr/>
        </p:nvCxnSpPr>
        <p:spPr>
          <a:xfrm flipH="1" rot="10800000">
            <a:off x="225750" y="12123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p:cSld name="CUSTOM_7">
    <p:spTree>
      <p:nvGrpSpPr>
        <p:cNvPr id="156" name="Shape 156"/>
        <p:cNvGrpSpPr/>
        <p:nvPr/>
      </p:nvGrpSpPr>
      <p:grpSpPr>
        <a:xfrm>
          <a:off x="0" y="0"/>
          <a:ext cx="0" cy="0"/>
          <a:chOff x="0" y="0"/>
          <a:chExt cx="0" cy="0"/>
        </a:xfrm>
      </p:grpSpPr>
      <p:sp>
        <p:nvSpPr>
          <p:cNvPr id="157" name="Google Shape;157;p2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 name="Google Shape;159;p20"/>
          <p:cNvSpPr/>
          <p:nvPr>
            <p:ph idx="2" type="pic"/>
          </p:nvPr>
        </p:nvSpPr>
        <p:spPr>
          <a:xfrm>
            <a:off x="6777063" y="1017650"/>
            <a:ext cx="1582800" cy="1582800"/>
          </a:xfrm>
          <a:prstGeom prst="rect">
            <a:avLst/>
          </a:prstGeom>
          <a:noFill/>
          <a:ln>
            <a:noFill/>
          </a:ln>
        </p:spPr>
      </p:sp>
      <p:sp>
        <p:nvSpPr>
          <p:cNvPr id="160" name="Google Shape;160;p20"/>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61" name="Google Shape;161;p2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20" name="Shape 20"/>
        <p:cNvGrpSpPr/>
        <p:nvPr/>
      </p:nvGrpSpPr>
      <p:grpSpPr>
        <a:xfrm>
          <a:off x="0" y="0"/>
          <a:ext cx="0" cy="0"/>
          <a:chOff x="0" y="0"/>
          <a:chExt cx="0" cy="0"/>
        </a:xfrm>
      </p:grpSpPr>
      <p:sp>
        <p:nvSpPr>
          <p:cNvPr id="21" name="Google Shape;21;p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3" name="Google Shape;23;p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4" name="Google Shape;24;p3"/>
          <p:cNvSpPr txBox="1"/>
          <p:nvPr>
            <p:ph idx="1" type="subTitle"/>
          </p:nvPr>
        </p:nvSpPr>
        <p:spPr>
          <a:xfrm>
            <a:off x="228600" y="2866225"/>
            <a:ext cx="62328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7_1">
    <p:spTree>
      <p:nvGrpSpPr>
        <p:cNvPr id="162" name="Shape 162"/>
        <p:cNvGrpSpPr/>
        <p:nvPr/>
      </p:nvGrpSpPr>
      <p:grpSpPr>
        <a:xfrm>
          <a:off x="0" y="0"/>
          <a:ext cx="0" cy="0"/>
          <a:chOff x="0" y="0"/>
          <a:chExt cx="0" cy="0"/>
        </a:xfrm>
      </p:grpSpPr>
      <p:sp>
        <p:nvSpPr>
          <p:cNvPr id="163" name="Google Shape;163;p2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1"/>
          <p:cNvSpPr/>
          <p:nvPr/>
        </p:nvSpPr>
        <p:spPr>
          <a:xfrm>
            <a:off x="7005675" y="789050"/>
            <a:ext cx="1582800" cy="15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1"/>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21"/>
          <p:cNvSpPr/>
          <p:nvPr>
            <p:ph idx="2" type="pic"/>
          </p:nvPr>
        </p:nvSpPr>
        <p:spPr>
          <a:xfrm>
            <a:off x="6777063" y="1017650"/>
            <a:ext cx="1582800" cy="1582800"/>
          </a:xfrm>
          <a:prstGeom prst="rect">
            <a:avLst/>
          </a:prstGeom>
          <a:noFill/>
          <a:ln>
            <a:noFill/>
          </a:ln>
        </p:spPr>
      </p:sp>
      <p:cxnSp>
        <p:nvCxnSpPr>
          <p:cNvPr id="167" name="Google Shape;167;p2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8">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2"/>
          <p:cNvSpPr txBox="1"/>
          <p:nvPr>
            <p:ph type="title"/>
          </p:nvPr>
        </p:nvSpPr>
        <p:spPr>
          <a:xfrm>
            <a:off x="228600" y="1549575"/>
            <a:ext cx="7938000" cy="2286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 name="Google Shape;171;p22"/>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72" name="Google Shape;172;p2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_1">
    <p:spTree>
      <p:nvGrpSpPr>
        <p:cNvPr id="173" name="Shape 173"/>
        <p:cNvGrpSpPr/>
        <p:nvPr/>
      </p:nvGrpSpPr>
      <p:grpSpPr>
        <a:xfrm>
          <a:off x="0" y="0"/>
          <a:ext cx="0" cy="0"/>
          <a:chOff x="0" y="0"/>
          <a:chExt cx="0" cy="0"/>
        </a:xfrm>
      </p:grpSpPr>
      <p:sp>
        <p:nvSpPr>
          <p:cNvPr id="174" name="Google Shape;174;p2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75" name="Google Shape;175;p2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3"/>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8_1_1">
    <p:spTree>
      <p:nvGrpSpPr>
        <p:cNvPr id="177" name="Shape 177"/>
        <p:cNvGrpSpPr/>
        <p:nvPr/>
      </p:nvGrpSpPr>
      <p:grpSpPr>
        <a:xfrm>
          <a:off x="0" y="0"/>
          <a:ext cx="0" cy="0"/>
          <a:chOff x="0" y="0"/>
          <a:chExt cx="0" cy="0"/>
        </a:xfrm>
      </p:grpSpPr>
      <p:sp>
        <p:nvSpPr>
          <p:cNvPr id="178" name="Google Shape;178;p2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79" name="Google Shape;179;p2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24"/>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ONE_COLUMN_TEXT">
    <p:spTree>
      <p:nvGrpSpPr>
        <p:cNvPr id="181" name="Shape 181"/>
        <p:cNvGrpSpPr/>
        <p:nvPr/>
      </p:nvGrpSpPr>
      <p:grpSpPr>
        <a:xfrm>
          <a:off x="0" y="0"/>
          <a:ext cx="0" cy="0"/>
          <a:chOff x="0" y="0"/>
          <a:chExt cx="0" cy="0"/>
        </a:xfrm>
      </p:grpSpPr>
      <p:sp>
        <p:nvSpPr>
          <p:cNvPr id="182" name="Google Shape;182;p2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5"/>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84" name="Google Shape;184;p25"/>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85" name="Google Shape;185;p2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86" name="Google Shape;186;p2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ONE_COLUMN_TEXT_2">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6"/>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0" name="Google Shape;190;p26"/>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91" name="Google Shape;191;p2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ONE_COLUMN_TEXT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txBox="1"/>
          <p:nvPr>
            <p:ph type="title"/>
          </p:nvPr>
        </p:nvSpPr>
        <p:spPr>
          <a:xfrm>
            <a:off x="228600" y="2089772"/>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5" name="Google Shape;195;p27"/>
          <p:cNvSpPr txBox="1"/>
          <p:nvPr>
            <p:ph idx="1" type="subTitle"/>
          </p:nvPr>
        </p:nvSpPr>
        <p:spPr>
          <a:xfrm>
            <a:off x="6074275" y="1004700"/>
            <a:ext cx="25587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96" name="Google Shape;196;p27"/>
          <p:cNvSpPr txBox="1"/>
          <p:nvPr>
            <p:ph idx="2" type="subTitle"/>
          </p:nvPr>
        </p:nvSpPr>
        <p:spPr>
          <a:xfrm>
            <a:off x="4292700" y="1004700"/>
            <a:ext cx="1671000" cy="31341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None/>
              <a:defRPr b="1"/>
            </a:lvl1pPr>
            <a:lvl2pPr lvl="1" algn="r">
              <a:spcBef>
                <a:spcPts val="0"/>
              </a:spcBef>
              <a:spcAft>
                <a:spcPts val="0"/>
              </a:spcAft>
              <a:buSzPts val="2000"/>
              <a:buNone/>
              <a:defRPr b="1"/>
            </a:lvl2pPr>
            <a:lvl3pPr lvl="2" algn="r">
              <a:spcBef>
                <a:spcPts val="0"/>
              </a:spcBef>
              <a:spcAft>
                <a:spcPts val="0"/>
              </a:spcAft>
              <a:buSzPts val="2000"/>
              <a:buNone/>
              <a:defRPr b="1"/>
            </a:lvl3pPr>
            <a:lvl4pPr lvl="3" algn="r">
              <a:spcBef>
                <a:spcPts val="0"/>
              </a:spcBef>
              <a:spcAft>
                <a:spcPts val="0"/>
              </a:spcAft>
              <a:buSzPts val="2000"/>
              <a:buNone/>
              <a:defRPr b="1"/>
            </a:lvl4pPr>
            <a:lvl5pPr lvl="4" algn="r">
              <a:spcBef>
                <a:spcPts val="0"/>
              </a:spcBef>
              <a:spcAft>
                <a:spcPts val="0"/>
              </a:spcAft>
              <a:buSzPts val="2000"/>
              <a:buNone/>
              <a:defRPr b="1"/>
            </a:lvl5pPr>
            <a:lvl6pPr lvl="5" algn="r">
              <a:spcBef>
                <a:spcPts val="0"/>
              </a:spcBef>
              <a:spcAft>
                <a:spcPts val="0"/>
              </a:spcAft>
              <a:buSzPts val="2000"/>
              <a:buNone/>
              <a:defRPr b="1"/>
            </a:lvl6pPr>
            <a:lvl7pPr lvl="6" algn="r">
              <a:spcBef>
                <a:spcPts val="0"/>
              </a:spcBef>
              <a:spcAft>
                <a:spcPts val="0"/>
              </a:spcAft>
              <a:buSzPts val="2000"/>
              <a:buNone/>
              <a:defRPr b="1"/>
            </a:lvl7pPr>
            <a:lvl8pPr lvl="7" algn="r">
              <a:spcBef>
                <a:spcPts val="0"/>
              </a:spcBef>
              <a:spcAft>
                <a:spcPts val="0"/>
              </a:spcAft>
              <a:buSzPts val="2000"/>
              <a:buNone/>
              <a:defRPr b="1"/>
            </a:lvl8pPr>
            <a:lvl9pPr lvl="8" algn="r">
              <a:spcBef>
                <a:spcPts val="0"/>
              </a:spcBef>
              <a:spcAft>
                <a:spcPts val="0"/>
              </a:spcAft>
              <a:buSzPts val="2000"/>
              <a:buNone/>
              <a:defRPr b="1"/>
            </a:lvl9pPr>
          </a:lstStyle>
          <a:p/>
        </p:txBody>
      </p:sp>
      <p:sp>
        <p:nvSpPr>
          <p:cNvPr id="197" name="Google Shape;197;p27"/>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8" name="Google Shape;198;p2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p:cSld name="CUSTOM_4">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2" name="Google Shape;202;p28"/>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3" name="Google Shape;203;p28"/>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4" name="Google Shape;204;p28"/>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05" name="Google Shape;205;p2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9" name="Google Shape;209;p29"/>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10" name="Google Shape;210;p29"/>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11" name="Google Shape;211;p2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mage boards">
  <p:cSld name="CUSTOM_1">
    <p:spTree>
      <p:nvGrpSpPr>
        <p:cNvPr id="212" name="Shape 212"/>
        <p:cNvGrpSpPr/>
        <p:nvPr/>
      </p:nvGrpSpPr>
      <p:grpSpPr>
        <a:xfrm>
          <a:off x="0" y="0"/>
          <a:ext cx="0" cy="0"/>
          <a:chOff x="0" y="0"/>
          <a:chExt cx="0" cy="0"/>
        </a:xfrm>
      </p:grpSpPr>
      <p:sp>
        <p:nvSpPr>
          <p:cNvPr id="213" name="Google Shape;213;p3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30"/>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15" name="Google Shape;215;p30"/>
          <p:cNvSpPr/>
          <p:nvPr>
            <p:ph idx="2" type="pic"/>
          </p:nvPr>
        </p:nvSpPr>
        <p:spPr>
          <a:xfrm>
            <a:off x="228600" y="1870200"/>
            <a:ext cx="2024400" cy="2314200"/>
          </a:xfrm>
          <a:prstGeom prst="rect">
            <a:avLst/>
          </a:prstGeom>
          <a:noFill/>
          <a:ln>
            <a:noFill/>
          </a:ln>
        </p:spPr>
      </p:sp>
      <p:sp>
        <p:nvSpPr>
          <p:cNvPr id="216" name="Google Shape;216;p30"/>
          <p:cNvSpPr/>
          <p:nvPr>
            <p:ph idx="3" type="pic"/>
          </p:nvPr>
        </p:nvSpPr>
        <p:spPr>
          <a:xfrm>
            <a:off x="3864875" y="1870200"/>
            <a:ext cx="3561900" cy="2314200"/>
          </a:xfrm>
          <a:prstGeom prst="rect">
            <a:avLst/>
          </a:prstGeom>
          <a:noFill/>
          <a:ln>
            <a:noFill/>
          </a:ln>
        </p:spPr>
      </p:sp>
      <p:sp>
        <p:nvSpPr>
          <p:cNvPr id="217" name="Google Shape;217;p30"/>
          <p:cNvSpPr/>
          <p:nvPr>
            <p:ph idx="4" type="pic"/>
          </p:nvPr>
        </p:nvSpPr>
        <p:spPr>
          <a:xfrm>
            <a:off x="7547700" y="1870200"/>
            <a:ext cx="1367700" cy="2314200"/>
          </a:xfrm>
          <a:prstGeom prst="rect">
            <a:avLst/>
          </a:prstGeom>
          <a:noFill/>
          <a:ln>
            <a:noFill/>
          </a:ln>
        </p:spPr>
      </p:sp>
      <p:sp>
        <p:nvSpPr>
          <p:cNvPr id="218" name="Google Shape;218;p30"/>
          <p:cNvSpPr/>
          <p:nvPr>
            <p:ph idx="5" type="pic"/>
          </p:nvPr>
        </p:nvSpPr>
        <p:spPr>
          <a:xfrm>
            <a:off x="2375088" y="1870200"/>
            <a:ext cx="1367700" cy="2314200"/>
          </a:xfrm>
          <a:prstGeom prst="rect">
            <a:avLst/>
          </a:prstGeom>
          <a:noFill/>
          <a:ln>
            <a:noFill/>
          </a:ln>
        </p:spPr>
      </p:sp>
      <p:sp>
        <p:nvSpPr>
          <p:cNvPr id="219" name="Google Shape;219;p30"/>
          <p:cNvSpPr txBox="1"/>
          <p:nvPr>
            <p:ph idx="6"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0" name="Google Shape;220;p30"/>
          <p:cNvSpPr txBox="1"/>
          <p:nvPr>
            <p:ph idx="7"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21" name="Google Shape;221;p3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25" name="Shape 25"/>
        <p:cNvGrpSpPr/>
        <p:nvPr/>
      </p:nvGrpSpPr>
      <p:grpSpPr>
        <a:xfrm>
          <a:off x="0" y="0"/>
          <a:ext cx="0" cy="0"/>
          <a:chOff x="0" y="0"/>
          <a:chExt cx="0" cy="0"/>
        </a:xfrm>
      </p:grpSpPr>
      <p:sp>
        <p:nvSpPr>
          <p:cNvPr id="26" name="Google Shape;26;p4"/>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7" name="Google Shape;27;p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9" name="Google Shape;29;p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boards">
  <p:cSld name="CUSTOM_1_1">
    <p:spTree>
      <p:nvGrpSpPr>
        <p:cNvPr id="222" name="Shape 222"/>
        <p:cNvGrpSpPr/>
        <p:nvPr/>
      </p:nvGrpSpPr>
      <p:grpSpPr>
        <a:xfrm>
          <a:off x="0" y="0"/>
          <a:ext cx="0" cy="0"/>
          <a:chOff x="0" y="0"/>
          <a:chExt cx="0" cy="0"/>
        </a:xfrm>
      </p:grpSpPr>
      <p:sp>
        <p:nvSpPr>
          <p:cNvPr id="223" name="Google Shape;223;p3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25" name="Google Shape;225;p31"/>
          <p:cNvSpPr/>
          <p:nvPr>
            <p:ph idx="2" type="pic"/>
          </p:nvPr>
        </p:nvSpPr>
        <p:spPr>
          <a:xfrm>
            <a:off x="228600" y="1617150"/>
            <a:ext cx="2820300" cy="2820300"/>
          </a:xfrm>
          <a:prstGeom prst="rect">
            <a:avLst/>
          </a:prstGeom>
          <a:noFill/>
          <a:ln>
            <a:noFill/>
          </a:ln>
        </p:spPr>
      </p:sp>
      <p:sp>
        <p:nvSpPr>
          <p:cNvPr id="226" name="Google Shape;226;p31"/>
          <p:cNvSpPr/>
          <p:nvPr>
            <p:ph idx="3" type="pic"/>
          </p:nvPr>
        </p:nvSpPr>
        <p:spPr>
          <a:xfrm>
            <a:off x="3161800" y="1617150"/>
            <a:ext cx="2820300" cy="2820300"/>
          </a:xfrm>
          <a:prstGeom prst="rect">
            <a:avLst/>
          </a:prstGeom>
          <a:noFill/>
          <a:ln>
            <a:noFill/>
          </a:ln>
        </p:spPr>
      </p:sp>
      <p:sp>
        <p:nvSpPr>
          <p:cNvPr id="227" name="Google Shape;227;p31"/>
          <p:cNvSpPr/>
          <p:nvPr>
            <p:ph idx="4" type="pic"/>
          </p:nvPr>
        </p:nvSpPr>
        <p:spPr>
          <a:xfrm>
            <a:off x="6095000" y="1617150"/>
            <a:ext cx="2820300" cy="2820300"/>
          </a:xfrm>
          <a:prstGeom prst="rect">
            <a:avLst/>
          </a:prstGeom>
          <a:noFill/>
          <a:ln>
            <a:noFill/>
          </a:ln>
        </p:spPr>
      </p:sp>
      <p:sp>
        <p:nvSpPr>
          <p:cNvPr id="228" name="Google Shape;228;p31"/>
          <p:cNvSpPr txBox="1"/>
          <p:nvPr>
            <p:ph idx="5"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9" name="Google Shape;229;p31"/>
          <p:cNvSpPr txBox="1"/>
          <p:nvPr>
            <p:ph idx="6"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0" name="Google Shape;230;p3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p:cSld name="CUSTOM_1_1_1">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2"/>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4" name="Google Shape;234;p32"/>
          <p:cNvSpPr/>
          <p:nvPr>
            <p:ph idx="2" type="pic"/>
          </p:nvPr>
        </p:nvSpPr>
        <p:spPr>
          <a:xfrm>
            <a:off x="4633050" y="1617150"/>
            <a:ext cx="4282500" cy="2820300"/>
          </a:xfrm>
          <a:prstGeom prst="rect">
            <a:avLst/>
          </a:prstGeom>
          <a:noFill/>
          <a:ln>
            <a:noFill/>
          </a:ln>
        </p:spPr>
      </p:sp>
      <p:sp>
        <p:nvSpPr>
          <p:cNvPr id="235" name="Google Shape;235;p32"/>
          <p:cNvSpPr/>
          <p:nvPr>
            <p:ph idx="3" type="pic"/>
          </p:nvPr>
        </p:nvSpPr>
        <p:spPr>
          <a:xfrm>
            <a:off x="228600" y="1617150"/>
            <a:ext cx="4282500" cy="2820300"/>
          </a:xfrm>
          <a:prstGeom prst="rect">
            <a:avLst/>
          </a:prstGeom>
          <a:noFill/>
          <a:ln>
            <a:noFill/>
          </a:ln>
        </p:spPr>
      </p:sp>
      <p:sp>
        <p:nvSpPr>
          <p:cNvPr id="236" name="Google Shape;236;p3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37" name="Google Shape;237;p32"/>
          <p:cNvSpPr txBox="1"/>
          <p:nvPr>
            <p:ph idx="5"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8" name="Google Shape;238;p3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vertical">
  <p:cSld name="CUSTOM_1_1_1_1">
    <p:spTree>
      <p:nvGrpSpPr>
        <p:cNvPr id="239" name="Shape 239"/>
        <p:cNvGrpSpPr/>
        <p:nvPr/>
      </p:nvGrpSpPr>
      <p:grpSpPr>
        <a:xfrm>
          <a:off x="0" y="0"/>
          <a:ext cx="0" cy="0"/>
          <a:chOff x="0" y="0"/>
          <a:chExt cx="0" cy="0"/>
        </a:xfrm>
      </p:grpSpPr>
      <p:sp>
        <p:nvSpPr>
          <p:cNvPr id="240" name="Google Shape;240;p33"/>
          <p:cNvSpPr/>
          <p:nvPr>
            <p:ph idx="2" type="pic"/>
          </p:nvPr>
        </p:nvSpPr>
        <p:spPr>
          <a:xfrm>
            <a:off x="3161800" y="164350"/>
            <a:ext cx="2820300" cy="4304700"/>
          </a:xfrm>
          <a:prstGeom prst="rect">
            <a:avLst/>
          </a:prstGeom>
          <a:noFill/>
          <a:ln>
            <a:noFill/>
          </a:ln>
        </p:spPr>
      </p:sp>
      <p:sp>
        <p:nvSpPr>
          <p:cNvPr id="241" name="Google Shape;241;p33"/>
          <p:cNvSpPr/>
          <p:nvPr>
            <p:ph idx="3" type="pic"/>
          </p:nvPr>
        </p:nvSpPr>
        <p:spPr>
          <a:xfrm>
            <a:off x="6095100" y="164350"/>
            <a:ext cx="2820300" cy="4304700"/>
          </a:xfrm>
          <a:prstGeom prst="rect">
            <a:avLst/>
          </a:prstGeom>
          <a:noFill/>
          <a:ln>
            <a:noFill/>
          </a:ln>
        </p:spPr>
      </p:sp>
      <p:sp>
        <p:nvSpPr>
          <p:cNvPr id="242" name="Google Shape;242;p3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3"/>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4" name="Google Shape;244;p33"/>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45" name="Google Shape;245;p33"/>
          <p:cNvSpPr txBox="1"/>
          <p:nvPr>
            <p:ph idx="5"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46" name="Google Shape;246;p3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7" name="Shape 247"/>
        <p:cNvGrpSpPr/>
        <p:nvPr/>
      </p:nvGrpSpPr>
      <p:grpSpPr>
        <a:xfrm>
          <a:off x="0" y="0"/>
          <a:ext cx="0" cy="0"/>
          <a:chOff x="0" y="0"/>
          <a:chExt cx="0" cy="0"/>
        </a:xfrm>
      </p:grpSpPr>
      <p:sp>
        <p:nvSpPr>
          <p:cNvPr id="248" name="Google Shape;24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quare image board">
  <p:cSld name="CUSTOM_1_1_1_1_1">
    <p:spTree>
      <p:nvGrpSpPr>
        <p:cNvPr id="250" name="Shape 250"/>
        <p:cNvGrpSpPr/>
        <p:nvPr/>
      </p:nvGrpSpPr>
      <p:grpSpPr>
        <a:xfrm>
          <a:off x="0" y="0"/>
          <a:ext cx="0" cy="0"/>
          <a:chOff x="0" y="0"/>
          <a:chExt cx="0" cy="0"/>
        </a:xfrm>
      </p:grpSpPr>
      <p:sp>
        <p:nvSpPr>
          <p:cNvPr id="251" name="Google Shape;251;p35"/>
          <p:cNvSpPr/>
          <p:nvPr>
            <p:ph idx="2" type="pic"/>
          </p:nvPr>
        </p:nvSpPr>
        <p:spPr>
          <a:xfrm>
            <a:off x="4569950" y="164350"/>
            <a:ext cx="4343100" cy="4304700"/>
          </a:xfrm>
          <a:prstGeom prst="rect">
            <a:avLst/>
          </a:prstGeom>
          <a:noFill/>
          <a:ln>
            <a:noFill/>
          </a:ln>
        </p:spPr>
      </p:sp>
      <p:sp>
        <p:nvSpPr>
          <p:cNvPr id="252" name="Google Shape;252;p3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5"/>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4" name="Google Shape;254;p35"/>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55" name="Google Shape;255;p35"/>
          <p:cNvSpPr txBox="1"/>
          <p:nvPr>
            <p:ph idx="4"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56" name="Google Shape;256;p3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landscape image board">
  <p:cSld name="CUSTOM_1_1_1_1_1_1">
    <p:spTree>
      <p:nvGrpSpPr>
        <p:cNvPr id="257" name="Shape 257"/>
        <p:cNvGrpSpPr/>
        <p:nvPr/>
      </p:nvGrpSpPr>
      <p:grpSpPr>
        <a:xfrm>
          <a:off x="0" y="0"/>
          <a:ext cx="0" cy="0"/>
          <a:chOff x="0" y="0"/>
          <a:chExt cx="0" cy="0"/>
        </a:xfrm>
      </p:grpSpPr>
      <p:sp>
        <p:nvSpPr>
          <p:cNvPr id="258" name="Google Shape;258;p36"/>
          <p:cNvSpPr/>
          <p:nvPr>
            <p:ph idx="2" type="pic"/>
          </p:nvPr>
        </p:nvSpPr>
        <p:spPr>
          <a:xfrm>
            <a:off x="3161800" y="164350"/>
            <a:ext cx="5751300" cy="4304700"/>
          </a:xfrm>
          <a:prstGeom prst="rect">
            <a:avLst/>
          </a:prstGeom>
          <a:noFill/>
          <a:ln>
            <a:noFill/>
          </a:ln>
        </p:spPr>
      </p:sp>
      <p:sp>
        <p:nvSpPr>
          <p:cNvPr id="259" name="Google Shape;259;p3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6"/>
          <p:cNvSpPr txBox="1"/>
          <p:nvPr>
            <p:ph idx="1" type="subTitle"/>
          </p:nvPr>
        </p:nvSpPr>
        <p:spPr>
          <a:xfrm>
            <a:off x="228600" y="3290275"/>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1" name="Google Shape;261;p3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2" name="Google Shape;262;p36"/>
          <p:cNvSpPr txBox="1"/>
          <p:nvPr>
            <p:ph idx="4"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3" name="Google Shape;263;p3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CUSTOM_1_1_1_1_1_1_2">
    <p:spTree>
      <p:nvGrpSpPr>
        <p:cNvPr id="264" name="Shape 264"/>
        <p:cNvGrpSpPr/>
        <p:nvPr/>
      </p:nvGrpSpPr>
      <p:grpSpPr>
        <a:xfrm>
          <a:off x="0" y="0"/>
          <a:ext cx="0" cy="0"/>
          <a:chOff x="0" y="0"/>
          <a:chExt cx="0" cy="0"/>
        </a:xfrm>
      </p:grpSpPr>
      <p:sp>
        <p:nvSpPr>
          <p:cNvPr id="265" name="Google Shape;265;p37"/>
          <p:cNvSpPr/>
          <p:nvPr>
            <p:ph idx="2" type="pic"/>
          </p:nvPr>
        </p:nvSpPr>
        <p:spPr>
          <a:xfrm>
            <a:off x="3161800" y="164350"/>
            <a:ext cx="5751300" cy="4304700"/>
          </a:xfrm>
          <a:prstGeom prst="rect">
            <a:avLst/>
          </a:prstGeom>
          <a:noFill/>
          <a:ln>
            <a:noFill/>
          </a:ln>
        </p:spPr>
      </p:sp>
      <p:sp>
        <p:nvSpPr>
          <p:cNvPr id="266" name="Google Shape;266;p3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8" name="Google Shape;268;p37"/>
          <p:cNvSpPr txBox="1"/>
          <p:nvPr>
            <p:ph idx="3"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9" name="Google Shape;269;p3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70" name="Google Shape;270;p37"/>
          <p:cNvSpPr txBox="1"/>
          <p:nvPr>
            <p:ph type="title"/>
          </p:nvPr>
        </p:nvSpPr>
        <p:spPr>
          <a:xfrm>
            <a:off x="228600" y="164350"/>
            <a:ext cx="2670300" cy="2873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3" name="Google Shape;273;p3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75" name="Shape 275"/>
        <p:cNvGrpSpPr/>
        <p:nvPr/>
      </p:nvGrpSpPr>
      <p:grpSpPr>
        <a:xfrm>
          <a:off x="0" y="0"/>
          <a:ext cx="0" cy="0"/>
          <a:chOff x="0" y="0"/>
          <a:chExt cx="0" cy="0"/>
        </a:xfrm>
      </p:grpSpPr>
      <p:sp>
        <p:nvSpPr>
          <p:cNvPr id="276" name="Google Shape;276;p3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8" name="Google Shape;278;p3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79" name="Google Shape;279;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2">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3" name="Google Shape;283;p4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84" name="Google Shape;284;p40"/>
          <p:cNvSpPr/>
          <p:nvPr>
            <p:ph idx="2" type="pic"/>
          </p:nvPr>
        </p:nvSpPr>
        <p:spPr>
          <a:xfrm>
            <a:off x="4992024" y="1152775"/>
            <a:ext cx="3840300" cy="3416400"/>
          </a:xfrm>
          <a:prstGeom prst="rect">
            <a:avLst/>
          </a:prstGeom>
          <a:noFill/>
          <a:ln>
            <a:noFill/>
          </a:ln>
        </p:spPr>
      </p:sp>
      <p:sp>
        <p:nvSpPr>
          <p:cNvPr id="285" name="Google Shape;28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0" name="Shape 30"/>
        <p:cNvGrpSpPr/>
        <p:nvPr/>
      </p:nvGrpSpPr>
      <p:grpSpPr>
        <a:xfrm>
          <a:off x="0" y="0"/>
          <a:ext cx="0" cy="0"/>
          <a:chOff x="0" y="0"/>
          <a:chExt cx="0" cy="0"/>
        </a:xfrm>
      </p:grpSpPr>
      <p:sp>
        <p:nvSpPr>
          <p:cNvPr id="31" name="Google Shape;31;p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ph idx="1" type="subTitle"/>
          </p:nvPr>
        </p:nvSpPr>
        <p:spPr>
          <a:xfrm>
            <a:off x="228600" y="167750"/>
            <a:ext cx="5257800" cy="3105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3" name="Google Shape;33;p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4" name="Google Shape;34;p5"/>
          <p:cNvCxnSpPr/>
          <p:nvPr/>
        </p:nvCxnSpPr>
        <p:spPr>
          <a:xfrm>
            <a:off x="228600" y="478125"/>
            <a:ext cx="8686800" cy="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3456">
          <p15:clr>
            <a:srgbClr val="E46962"/>
          </p15:clr>
        </p15:guide>
        <p15:guide id="2" pos="4752">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1">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1"/>
          <p:cNvSpPr/>
          <p:nvPr>
            <p:ph idx="2" type="pic"/>
          </p:nvPr>
        </p:nvSpPr>
        <p:spPr>
          <a:xfrm>
            <a:off x="4633050" y="1196050"/>
            <a:ext cx="4282500" cy="1761000"/>
          </a:xfrm>
          <a:prstGeom prst="rect">
            <a:avLst/>
          </a:prstGeom>
          <a:noFill/>
          <a:ln>
            <a:noFill/>
          </a:ln>
        </p:spPr>
      </p:sp>
      <p:sp>
        <p:nvSpPr>
          <p:cNvPr id="289" name="Google Shape;289;p41"/>
          <p:cNvSpPr/>
          <p:nvPr>
            <p:ph idx="3" type="pic"/>
          </p:nvPr>
        </p:nvSpPr>
        <p:spPr>
          <a:xfrm>
            <a:off x="228600" y="1196050"/>
            <a:ext cx="4282500" cy="1761000"/>
          </a:xfrm>
          <a:prstGeom prst="rect">
            <a:avLst/>
          </a:prstGeom>
          <a:noFill/>
          <a:ln>
            <a:noFill/>
          </a:ln>
        </p:spPr>
      </p:sp>
      <p:cxnSp>
        <p:nvCxnSpPr>
          <p:cNvPr id="290" name="Google Shape;290;p4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4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2" name="Google Shape;292;p4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3" name="Google Shape;293;p41"/>
          <p:cNvSpPr txBox="1"/>
          <p:nvPr>
            <p:ph idx="4"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294" name="Google Shape;294;p41"/>
          <p:cNvSpPr txBox="1"/>
          <p:nvPr>
            <p:ph idx="5" type="body"/>
          </p:nvPr>
        </p:nvSpPr>
        <p:spPr>
          <a:xfrm>
            <a:off x="46330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5" name="Google Shape;295;p41"/>
          <p:cNvSpPr txBox="1"/>
          <p:nvPr>
            <p:ph idx="6" type="subTitle"/>
          </p:nvPr>
        </p:nvSpPr>
        <p:spPr>
          <a:xfrm>
            <a:off x="46330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1_1">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98" name="Google Shape;298;p4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42"/>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 name="Google Shape;300;p42"/>
          <p:cNvSpPr/>
          <p:nvPr>
            <p:ph idx="2" type="pic"/>
          </p:nvPr>
        </p:nvSpPr>
        <p:spPr>
          <a:xfrm>
            <a:off x="228600" y="1196050"/>
            <a:ext cx="2820300" cy="1761000"/>
          </a:xfrm>
          <a:prstGeom prst="rect">
            <a:avLst/>
          </a:prstGeom>
          <a:noFill/>
          <a:ln>
            <a:noFill/>
          </a:ln>
        </p:spPr>
      </p:sp>
      <p:sp>
        <p:nvSpPr>
          <p:cNvPr id="301" name="Google Shape;301;p42"/>
          <p:cNvSpPr/>
          <p:nvPr>
            <p:ph idx="3" type="pic"/>
          </p:nvPr>
        </p:nvSpPr>
        <p:spPr>
          <a:xfrm>
            <a:off x="3161800" y="1196050"/>
            <a:ext cx="2820300" cy="1761000"/>
          </a:xfrm>
          <a:prstGeom prst="rect">
            <a:avLst/>
          </a:prstGeom>
          <a:noFill/>
          <a:ln>
            <a:noFill/>
          </a:ln>
        </p:spPr>
      </p:sp>
      <p:sp>
        <p:nvSpPr>
          <p:cNvPr id="302" name="Google Shape;302;p42"/>
          <p:cNvSpPr/>
          <p:nvPr>
            <p:ph idx="4" type="pic"/>
          </p:nvPr>
        </p:nvSpPr>
        <p:spPr>
          <a:xfrm>
            <a:off x="6095000" y="1196050"/>
            <a:ext cx="2820300" cy="1761000"/>
          </a:xfrm>
          <a:prstGeom prst="rect">
            <a:avLst/>
          </a:prstGeom>
          <a:noFill/>
          <a:ln>
            <a:noFill/>
          </a:ln>
        </p:spPr>
      </p:sp>
      <p:sp>
        <p:nvSpPr>
          <p:cNvPr id="303" name="Google Shape;303;p42"/>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4" name="Google Shape;304;p42"/>
          <p:cNvSpPr txBox="1"/>
          <p:nvPr>
            <p:ph idx="5"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5" name="Google Shape;305;p42"/>
          <p:cNvSpPr txBox="1"/>
          <p:nvPr>
            <p:ph idx="6"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6" name="Google Shape;306;p42"/>
          <p:cNvSpPr txBox="1"/>
          <p:nvPr>
            <p:ph idx="7"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7" name="Google Shape;307;p42"/>
          <p:cNvSpPr txBox="1"/>
          <p:nvPr>
            <p:ph idx="8"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8" name="Google Shape;308;p42"/>
          <p:cNvSpPr txBox="1"/>
          <p:nvPr>
            <p:ph idx="9"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with footer">
  <p:cSld name="CUSTOM_1_1_1_1_1_1_1">
    <p:spTree>
      <p:nvGrpSpPr>
        <p:cNvPr id="309" name="Shape 309"/>
        <p:cNvGrpSpPr/>
        <p:nvPr/>
      </p:nvGrpSpPr>
      <p:grpSpPr>
        <a:xfrm>
          <a:off x="0" y="0"/>
          <a:ext cx="0" cy="0"/>
          <a:chOff x="0" y="0"/>
          <a:chExt cx="0" cy="0"/>
        </a:xfrm>
      </p:grpSpPr>
      <p:sp>
        <p:nvSpPr>
          <p:cNvPr id="310" name="Google Shape;310;p43"/>
          <p:cNvSpPr/>
          <p:nvPr>
            <p:ph idx="2" type="pic"/>
          </p:nvPr>
        </p:nvSpPr>
        <p:spPr>
          <a:xfrm>
            <a:off x="228600" y="164350"/>
            <a:ext cx="8684400" cy="4304700"/>
          </a:xfrm>
          <a:prstGeom prst="rect">
            <a:avLst/>
          </a:prstGeom>
          <a:noFill/>
          <a:ln>
            <a:noFill/>
          </a:ln>
        </p:spPr>
      </p:sp>
      <p:sp>
        <p:nvSpPr>
          <p:cNvPr id="311" name="Google Shape;311;p4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3"/>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13" name="Google Shape;313;p4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
    <p:spTree>
      <p:nvGrpSpPr>
        <p:cNvPr id="314" name="Shape 314"/>
        <p:cNvGrpSpPr/>
        <p:nvPr/>
      </p:nvGrpSpPr>
      <p:grpSpPr>
        <a:xfrm>
          <a:off x="0" y="0"/>
          <a:ext cx="0" cy="0"/>
          <a:chOff x="0" y="0"/>
          <a:chExt cx="0" cy="0"/>
        </a:xfrm>
      </p:grpSpPr>
      <p:sp>
        <p:nvSpPr>
          <p:cNvPr id="315" name="Google Shape;315;p44"/>
          <p:cNvSpPr/>
          <p:nvPr>
            <p:ph idx="2" type="pic"/>
          </p:nvPr>
        </p:nvSpPr>
        <p:spPr>
          <a:xfrm>
            <a:off x="228600" y="164350"/>
            <a:ext cx="8684400" cy="4304700"/>
          </a:xfrm>
          <a:prstGeom prst="rect">
            <a:avLst/>
          </a:prstGeom>
          <a:noFill/>
          <a:ln>
            <a:noFill/>
          </a:ln>
        </p:spPr>
      </p:sp>
      <p:sp>
        <p:nvSpPr>
          <p:cNvPr id="316" name="Google Shape;316;p4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17" name="Google Shape;317;p4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
    <p:spTree>
      <p:nvGrpSpPr>
        <p:cNvPr id="318" name="Shape 318"/>
        <p:cNvGrpSpPr/>
        <p:nvPr/>
      </p:nvGrpSpPr>
      <p:grpSpPr>
        <a:xfrm>
          <a:off x="0" y="0"/>
          <a:ext cx="0" cy="0"/>
          <a:chOff x="0" y="0"/>
          <a:chExt cx="0" cy="0"/>
        </a:xfrm>
      </p:grpSpPr>
      <p:sp>
        <p:nvSpPr>
          <p:cNvPr id="319" name="Google Shape;319;p4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20" name="Google Shape;320;p4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45"/>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 name="Google Shape;322;p45"/>
          <p:cNvSpPr/>
          <p:nvPr>
            <p:ph idx="2" type="pic"/>
          </p:nvPr>
        </p:nvSpPr>
        <p:spPr>
          <a:xfrm>
            <a:off x="228600" y="2598025"/>
            <a:ext cx="2024400" cy="1871100"/>
          </a:xfrm>
          <a:prstGeom prst="rect">
            <a:avLst/>
          </a:prstGeom>
          <a:noFill/>
          <a:ln>
            <a:noFill/>
          </a:ln>
        </p:spPr>
      </p:sp>
      <p:sp>
        <p:nvSpPr>
          <p:cNvPr id="323" name="Google Shape;323;p45"/>
          <p:cNvSpPr/>
          <p:nvPr>
            <p:ph idx="3" type="pic"/>
          </p:nvPr>
        </p:nvSpPr>
        <p:spPr>
          <a:xfrm>
            <a:off x="3864875" y="2598025"/>
            <a:ext cx="3561900" cy="1871100"/>
          </a:xfrm>
          <a:prstGeom prst="rect">
            <a:avLst/>
          </a:prstGeom>
          <a:noFill/>
          <a:ln>
            <a:noFill/>
          </a:ln>
        </p:spPr>
      </p:sp>
      <p:sp>
        <p:nvSpPr>
          <p:cNvPr id="324" name="Google Shape;324;p45"/>
          <p:cNvSpPr/>
          <p:nvPr>
            <p:ph idx="4" type="pic"/>
          </p:nvPr>
        </p:nvSpPr>
        <p:spPr>
          <a:xfrm>
            <a:off x="7547700" y="2598025"/>
            <a:ext cx="1367700" cy="1871100"/>
          </a:xfrm>
          <a:prstGeom prst="rect">
            <a:avLst/>
          </a:prstGeom>
          <a:noFill/>
          <a:ln>
            <a:noFill/>
          </a:ln>
        </p:spPr>
      </p:sp>
      <p:sp>
        <p:nvSpPr>
          <p:cNvPr id="325" name="Google Shape;325;p45"/>
          <p:cNvSpPr/>
          <p:nvPr>
            <p:ph idx="5" type="pic"/>
          </p:nvPr>
        </p:nvSpPr>
        <p:spPr>
          <a:xfrm>
            <a:off x="2375088" y="2598025"/>
            <a:ext cx="1367700" cy="1871100"/>
          </a:xfrm>
          <a:prstGeom prst="rect">
            <a:avLst/>
          </a:prstGeom>
          <a:noFill/>
          <a:ln>
            <a:noFill/>
          </a:ln>
        </p:spPr>
      </p:sp>
      <p:sp>
        <p:nvSpPr>
          <p:cNvPr id="326" name="Google Shape;326;p45"/>
          <p:cNvSpPr/>
          <p:nvPr>
            <p:ph idx="6" type="pic"/>
          </p:nvPr>
        </p:nvSpPr>
        <p:spPr>
          <a:xfrm>
            <a:off x="228600" y="1038850"/>
            <a:ext cx="1003500" cy="1453500"/>
          </a:xfrm>
          <a:prstGeom prst="rect">
            <a:avLst/>
          </a:prstGeom>
          <a:noFill/>
          <a:ln>
            <a:noFill/>
          </a:ln>
        </p:spPr>
      </p:sp>
      <p:sp>
        <p:nvSpPr>
          <p:cNvPr id="327" name="Google Shape;327;p45"/>
          <p:cNvSpPr/>
          <p:nvPr>
            <p:ph idx="7" type="pic"/>
          </p:nvPr>
        </p:nvSpPr>
        <p:spPr>
          <a:xfrm>
            <a:off x="6745975" y="1038850"/>
            <a:ext cx="2169600" cy="1453500"/>
          </a:xfrm>
          <a:prstGeom prst="rect">
            <a:avLst/>
          </a:prstGeom>
          <a:noFill/>
          <a:ln>
            <a:noFill/>
          </a:ln>
        </p:spPr>
      </p:sp>
      <p:sp>
        <p:nvSpPr>
          <p:cNvPr id="328" name="Google Shape;328;p45"/>
          <p:cNvSpPr/>
          <p:nvPr>
            <p:ph idx="8" type="pic"/>
          </p:nvPr>
        </p:nvSpPr>
        <p:spPr>
          <a:xfrm>
            <a:off x="1354150" y="1038850"/>
            <a:ext cx="1502400" cy="1453500"/>
          </a:xfrm>
          <a:prstGeom prst="rect">
            <a:avLst/>
          </a:prstGeom>
          <a:noFill/>
          <a:ln>
            <a:noFill/>
          </a:ln>
        </p:spPr>
      </p:sp>
      <p:sp>
        <p:nvSpPr>
          <p:cNvPr id="329" name="Google Shape;329;p45"/>
          <p:cNvSpPr/>
          <p:nvPr>
            <p:ph idx="9" type="pic"/>
          </p:nvPr>
        </p:nvSpPr>
        <p:spPr>
          <a:xfrm>
            <a:off x="2981410" y="1038850"/>
            <a:ext cx="2196300" cy="1453500"/>
          </a:xfrm>
          <a:prstGeom prst="rect">
            <a:avLst/>
          </a:prstGeom>
          <a:noFill/>
          <a:ln>
            <a:noFill/>
          </a:ln>
        </p:spPr>
      </p:sp>
      <p:sp>
        <p:nvSpPr>
          <p:cNvPr id="330" name="Google Shape;330;p45"/>
          <p:cNvSpPr/>
          <p:nvPr>
            <p:ph idx="13" type="pic"/>
          </p:nvPr>
        </p:nvSpPr>
        <p:spPr>
          <a:xfrm>
            <a:off x="5311004" y="1038850"/>
            <a:ext cx="1301700" cy="14535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image">
  <p:cSld name="CUSTOM_2">
    <p:spTree>
      <p:nvGrpSpPr>
        <p:cNvPr id="331" name="Shape 331"/>
        <p:cNvGrpSpPr/>
        <p:nvPr/>
      </p:nvGrpSpPr>
      <p:grpSpPr>
        <a:xfrm>
          <a:off x="0" y="0"/>
          <a:ext cx="0" cy="0"/>
          <a:chOff x="0" y="0"/>
          <a:chExt cx="0" cy="0"/>
        </a:xfrm>
      </p:grpSpPr>
      <p:sp>
        <p:nvSpPr>
          <p:cNvPr id="332" name="Google Shape;332;p4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6"/>
          <p:cNvSpPr/>
          <p:nvPr>
            <p:ph idx="2" type="pic"/>
          </p:nvPr>
        </p:nvSpPr>
        <p:spPr>
          <a:xfrm>
            <a:off x="228600" y="164350"/>
            <a:ext cx="5751300" cy="4304700"/>
          </a:xfrm>
          <a:prstGeom prst="rect">
            <a:avLst/>
          </a:prstGeom>
          <a:noFill/>
          <a:ln>
            <a:noFill/>
          </a:ln>
        </p:spPr>
      </p:sp>
      <p:sp>
        <p:nvSpPr>
          <p:cNvPr id="334" name="Google Shape;334;p46"/>
          <p:cNvSpPr txBox="1"/>
          <p:nvPr>
            <p:ph type="title"/>
          </p:nvPr>
        </p:nvSpPr>
        <p:spPr>
          <a:xfrm>
            <a:off x="6095100" y="321875"/>
            <a:ext cx="2820300" cy="1520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 name="Google Shape;335;p46"/>
          <p:cNvSpPr txBox="1"/>
          <p:nvPr>
            <p:ph idx="1" type="subTitle"/>
          </p:nvPr>
        </p:nvSpPr>
        <p:spPr>
          <a:xfrm>
            <a:off x="6095100" y="1842575"/>
            <a:ext cx="2820300" cy="26265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6" name="Google Shape;336;p4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37" name="Google Shape;337;p4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_1">
    <p:spTree>
      <p:nvGrpSpPr>
        <p:cNvPr id="338" name="Shape 338"/>
        <p:cNvGrpSpPr/>
        <p:nvPr/>
      </p:nvGrpSpPr>
      <p:grpSpPr>
        <a:xfrm>
          <a:off x="0" y="0"/>
          <a:ext cx="0" cy="0"/>
          <a:chOff x="0" y="0"/>
          <a:chExt cx="0" cy="0"/>
        </a:xfrm>
      </p:grpSpPr>
      <p:sp>
        <p:nvSpPr>
          <p:cNvPr id="339" name="Google Shape;339;p4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4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7"/>
          <p:cNvSpPr txBox="1"/>
          <p:nvPr>
            <p:ph hasCustomPrompt="1" type="title"/>
          </p:nvPr>
        </p:nvSpPr>
        <p:spPr>
          <a:xfrm>
            <a:off x="225750" y="1212350"/>
            <a:ext cx="8606700" cy="4390800"/>
          </a:xfrm>
          <a:prstGeom prst="rect">
            <a:avLst/>
          </a:prstGeom>
        </p:spPr>
        <p:txBody>
          <a:bodyPr anchorCtr="0" anchor="b" bIns="91425" lIns="91425" spcFirstLastPara="1" rIns="91425" wrap="square" tIns="91425">
            <a:noAutofit/>
          </a:bodyPr>
          <a:lstStyle>
            <a:lvl1pPr lvl="0">
              <a:spcBef>
                <a:spcPts val="0"/>
              </a:spcBef>
              <a:spcAft>
                <a:spcPts val="0"/>
              </a:spcAft>
              <a:buSzPts val="30000"/>
              <a:buNone/>
              <a:defRPr sz="30000"/>
            </a:lvl1pPr>
            <a:lvl2pPr lvl="1" algn="ctr">
              <a:spcBef>
                <a:spcPts val="0"/>
              </a:spcBef>
              <a:spcAft>
                <a:spcPts val="0"/>
              </a:spcAft>
              <a:buSzPts val="30000"/>
              <a:buNone/>
              <a:defRPr sz="30000"/>
            </a:lvl2pPr>
            <a:lvl3pPr lvl="2" algn="ctr">
              <a:spcBef>
                <a:spcPts val="0"/>
              </a:spcBef>
              <a:spcAft>
                <a:spcPts val="0"/>
              </a:spcAft>
              <a:buSzPts val="30000"/>
              <a:buNone/>
              <a:defRPr sz="30000"/>
            </a:lvl3pPr>
            <a:lvl4pPr lvl="3" algn="ctr">
              <a:spcBef>
                <a:spcPts val="0"/>
              </a:spcBef>
              <a:spcAft>
                <a:spcPts val="0"/>
              </a:spcAft>
              <a:buSzPts val="30000"/>
              <a:buNone/>
              <a:defRPr sz="30000"/>
            </a:lvl4pPr>
            <a:lvl5pPr lvl="4" algn="ctr">
              <a:spcBef>
                <a:spcPts val="0"/>
              </a:spcBef>
              <a:spcAft>
                <a:spcPts val="0"/>
              </a:spcAft>
              <a:buSzPts val="30000"/>
              <a:buNone/>
              <a:defRPr sz="30000"/>
            </a:lvl5pPr>
            <a:lvl6pPr lvl="5" algn="ctr">
              <a:spcBef>
                <a:spcPts val="0"/>
              </a:spcBef>
              <a:spcAft>
                <a:spcPts val="0"/>
              </a:spcAft>
              <a:buSzPts val="30000"/>
              <a:buNone/>
              <a:defRPr sz="30000"/>
            </a:lvl6pPr>
            <a:lvl7pPr lvl="6" algn="ctr">
              <a:spcBef>
                <a:spcPts val="0"/>
              </a:spcBef>
              <a:spcAft>
                <a:spcPts val="0"/>
              </a:spcAft>
              <a:buSzPts val="30000"/>
              <a:buNone/>
              <a:defRPr sz="30000"/>
            </a:lvl7pPr>
            <a:lvl8pPr lvl="7" algn="ctr">
              <a:spcBef>
                <a:spcPts val="0"/>
              </a:spcBef>
              <a:spcAft>
                <a:spcPts val="0"/>
              </a:spcAft>
              <a:buSzPts val="30000"/>
              <a:buNone/>
              <a:defRPr sz="30000"/>
            </a:lvl8pPr>
            <a:lvl9pPr lvl="8" algn="ctr">
              <a:spcBef>
                <a:spcPts val="0"/>
              </a:spcBef>
              <a:spcAft>
                <a:spcPts val="0"/>
              </a:spcAft>
              <a:buSzPts val="30000"/>
              <a:buNone/>
              <a:defRPr sz="30000"/>
            </a:lvl9pPr>
          </a:lstStyle>
          <a:p>
            <a:r>
              <a:t>xx%</a:t>
            </a:r>
          </a:p>
        </p:txBody>
      </p:sp>
      <p:cxnSp>
        <p:nvCxnSpPr>
          <p:cNvPr id="342" name="Google Shape;342;p47"/>
          <p:cNvCxnSpPr/>
          <p:nvPr/>
        </p:nvCxnSpPr>
        <p:spPr>
          <a:xfrm flipH="1" rot="10800000">
            <a:off x="225750" y="12123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47"/>
          <p:cNvSpPr txBox="1"/>
          <p:nvPr>
            <p:ph idx="1" type="body"/>
          </p:nvPr>
        </p:nvSpPr>
        <p:spPr>
          <a:xfrm>
            <a:off x="228600" y="578150"/>
            <a:ext cx="8692500" cy="639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a:lvl1pPr>
            <a:lvl2pPr indent="-285750" lvl="1" marL="914400">
              <a:spcBef>
                <a:spcPts val="0"/>
              </a:spcBef>
              <a:spcAft>
                <a:spcPts val="0"/>
              </a:spcAft>
              <a:buClr>
                <a:schemeClr val="dk1"/>
              </a:buClr>
              <a:buSzPts val="900"/>
              <a:buFont typeface="Gowun Batang"/>
              <a:buChar char="○"/>
              <a:defRPr/>
            </a:lvl2pPr>
            <a:lvl3pPr indent="-285750" lvl="2" marL="1371600">
              <a:spcBef>
                <a:spcPts val="0"/>
              </a:spcBef>
              <a:spcAft>
                <a:spcPts val="0"/>
              </a:spcAft>
              <a:buClr>
                <a:schemeClr val="dk1"/>
              </a:buClr>
              <a:buSzPts val="900"/>
              <a:buFont typeface="Gowun Batang"/>
              <a:buChar char="■"/>
              <a:defRPr/>
            </a:lvl3pPr>
            <a:lvl4pPr indent="-285750" lvl="3" marL="1828800">
              <a:spcBef>
                <a:spcPts val="0"/>
              </a:spcBef>
              <a:spcAft>
                <a:spcPts val="0"/>
              </a:spcAft>
              <a:buClr>
                <a:schemeClr val="dk1"/>
              </a:buClr>
              <a:buSzPts val="900"/>
              <a:buFont typeface="Gowun Batang"/>
              <a:buChar char="●"/>
              <a:defRPr/>
            </a:lvl4pPr>
            <a:lvl5pPr indent="-285750" lvl="4" marL="2286000">
              <a:spcBef>
                <a:spcPts val="0"/>
              </a:spcBef>
              <a:spcAft>
                <a:spcPts val="0"/>
              </a:spcAft>
              <a:buClr>
                <a:schemeClr val="dk1"/>
              </a:buClr>
              <a:buSzPts val="900"/>
              <a:buFont typeface="Gowun Batang"/>
              <a:buChar char="○"/>
              <a:defRPr/>
            </a:lvl5pPr>
            <a:lvl6pPr indent="-285750" lvl="5" marL="2743200">
              <a:spcBef>
                <a:spcPts val="0"/>
              </a:spcBef>
              <a:spcAft>
                <a:spcPts val="0"/>
              </a:spcAft>
              <a:buClr>
                <a:schemeClr val="dk1"/>
              </a:buClr>
              <a:buSzPts val="900"/>
              <a:buFont typeface="Gowun Batang"/>
              <a:buChar char="■"/>
              <a:defRPr/>
            </a:lvl6pPr>
            <a:lvl7pPr indent="-285750" lvl="6" marL="3200400">
              <a:spcBef>
                <a:spcPts val="0"/>
              </a:spcBef>
              <a:spcAft>
                <a:spcPts val="0"/>
              </a:spcAft>
              <a:buClr>
                <a:schemeClr val="dk1"/>
              </a:buClr>
              <a:buSzPts val="900"/>
              <a:buFont typeface="Gowun Batang"/>
              <a:buChar char="●"/>
              <a:defRPr/>
            </a:lvl7pPr>
            <a:lvl8pPr indent="-285750" lvl="7" marL="3657600">
              <a:spcBef>
                <a:spcPts val="0"/>
              </a:spcBef>
              <a:spcAft>
                <a:spcPts val="0"/>
              </a:spcAft>
              <a:buClr>
                <a:schemeClr val="dk1"/>
              </a:buClr>
              <a:buSzPts val="900"/>
              <a:buFont typeface="Gowun Batang"/>
              <a:buChar char="○"/>
              <a:defRPr/>
            </a:lvl8pPr>
            <a:lvl9pPr indent="-285750" lvl="8" marL="4114800">
              <a:spcBef>
                <a:spcPts val="0"/>
              </a:spcBef>
              <a:spcAft>
                <a:spcPts val="0"/>
              </a:spcAft>
              <a:buClr>
                <a:schemeClr val="dk1"/>
              </a:buClr>
              <a:buSzPts val="900"/>
              <a:buFont typeface="Gowun Batang"/>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_1_1">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46" name="Google Shape;346;p4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48"/>
          <p:cNvSpPr txBox="1"/>
          <p:nvPr>
            <p:ph idx="1" type="body"/>
          </p:nvPr>
        </p:nvSpPr>
        <p:spPr>
          <a:xfrm>
            <a:off x="228600" y="3719575"/>
            <a:ext cx="3942600" cy="749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9">
    <p:spTree>
      <p:nvGrpSpPr>
        <p:cNvPr id="348" name="Shape 3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te sheet" type="tx">
  <p:cSld name="TITLE_AND_BODY">
    <p:spTree>
      <p:nvGrpSpPr>
        <p:cNvPr id="36" name="Shape 36"/>
        <p:cNvGrpSpPr/>
        <p:nvPr/>
      </p:nvGrpSpPr>
      <p:grpSpPr>
        <a:xfrm>
          <a:off x="0" y="0"/>
          <a:ext cx="0" cy="0"/>
          <a:chOff x="0" y="0"/>
          <a:chExt cx="0" cy="0"/>
        </a:xfrm>
      </p:grpSpPr>
      <p:sp>
        <p:nvSpPr>
          <p:cNvPr id="37" name="Google Shape;37;p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6"/>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6"/>
          <p:cNvSpPr txBox="1"/>
          <p:nvPr>
            <p:ph idx="2" type="subTitle"/>
          </p:nvPr>
        </p:nvSpPr>
        <p:spPr>
          <a:xfrm>
            <a:off x="2286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1" name="Google Shape;41;p6"/>
          <p:cNvSpPr txBox="1"/>
          <p:nvPr>
            <p:ph idx="3" type="subTitle"/>
          </p:nvPr>
        </p:nvSpPr>
        <p:spPr>
          <a:xfrm>
            <a:off x="32079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2" name="Google Shape;42;p6"/>
          <p:cNvSpPr txBox="1"/>
          <p:nvPr>
            <p:ph idx="4" type="subTitle"/>
          </p:nvPr>
        </p:nvSpPr>
        <p:spPr>
          <a:xfrm>
            <a:off x="61872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43" name="Google Shape;43;p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type="twoColTx">
  <p:cSld name="TITLE_AND_TWO_COLUMNS">
    <p:spTree>
      <p:nvGrpSpPr>
        <p:cNvPr id="44" name="Shape 44"/>
        <p:cNvGrpSpPr/>
        <p:nvPr/>
      </p:nvGrpSpPr>
      <p:grpSpPr>
        <a:xfrm>
          <a:off x="0" y="0"/>
          <a:ext cx="0" cy="0"/>
          <a:chOff x="0" y="0"/>
          <a:chExt cx="0" cy="0"/>
        </a:xfrm>
      </p:grpSpPr>
      <p:sp>
        <p:nvSpPr>
          <p:cNvPr id="45" name="Google Shape;45;p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7"/>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8" name="Google Shape;48;p7"/>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9" name="Google Shape;49;p7"/>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0" name="Google Shape;50;p7"/>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1" name="Google Shape;51;p7"/>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2" name="Google Shape;52;p7"/>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3" name="Google Shape;53;p7"/>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4" name="Google Shape;54;p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TWO_COLUMNS_1">
    <p:spTree>
      <p:nvGrpSpPr>
        <p:cNvPr id="55" name="Shape 55"/>
        <p:cNvGrpSpPr/>
        <p:nvPr/>
      </p:nvGrpSpPr>
      <p:grpSpPr>
        <a:xfrm>
          <a:off x="0" y="0"/>
          <a:ext cx="0" cy="0"/>
          <a:chOff x="0" y="0"/>
          <a:chExt cx="0" cy="0"/>
        </a:xfrm>
      </p:grpSpPr>
      <p:sp>
        <p:nvSpPr>
          <p:cNvPr id="56" name="Google Shape;56;p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8"/>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8"/>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9" name="Google Shape;59;p8"/>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0" name="Google Shape;60;p8"/>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1" name="Google Shape;61;p8"/>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2" name="Google Shape;62;p8"/>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3" name="Google Shape;63;p8"/>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64" name="Google Shape;64;p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TWO_COLUMNS_1_2">
    <p:spTree>
      <p:nvGrpSpPr>
        <p:cNvPr id="65" name="Shape 65"/>
        <p:cNvGrpSpPr/>
        <p:nvPr/>
      </p:nvGrpSpPr>
      <p:grpSpPr>
        <a:xfrm>
          <a:off x="0" y="0"/>
          <a:ext cx="0" cy="0"/>
          <a:chOff x="0" y="0"/>
          <a:chExt cx="0" cy="0"/>
        </a:xfrm>
      </p:grpSpPr>
      <p:sp>
        <p:nvSpPr>
          <p:cNvPr id="66" name="Google Shape;66;p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68" name="Google Shape;68;p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9" name="Google Shape;69;p9"/>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0" name="Google Shape;70;p9"/>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1" name="Google Shape;71;p9"/>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2" name="Google Shape;72;p9"/>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3" name="Google Shape;73;p9"/>
          <p:cNvSpPr txBox="1"/>
          <p:nvPr>
            <p:ph idx="5" type="subTitle"/>
          </p:nvPr>
        </p:nvSpPr>
        <p:spPr>
          <a:xfrm>
            <a:off x="22945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4" name="Google Shape;74;p9"/>
          <p:cNvSpPr txBox="1"/>
          <p:nvPr>
            <p:ph idx="6" type="subTitle"/>
          </p:nvPr>
        </p:nvSpPr>
        <p:spPr>
          <a:xfrm>
            <a:off x="24003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5" name="Google Shape;75;p9"/>
          <p:cNvSpPr txBox="1"/>
          <p:nvPr>
            <p:ph idx="7" type="subTitle"/>
          </p:nvPr>
        </p:nvSpPr>
        <p:spPr>
          <a:xfrm>
            <a:off x="45720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6" name="Google Shape;76;p9"/>
          <p:cNvSpPr txBox="1"/>
          <p:nvPr>
            <p:ph idx="8" type="subTitle"/>
          </p:nvPr>
        </p:nvSpPr>
        <p:spPr>
          <a:xfrm>
            <a:off x="67437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_2_1">
    <p:spTree>
      <p:nvGrpSpPr>
        <p:cNvPr id="77" name="Shape 77"/>
        <p:cNvGrpSpPr/>
        <p:nvPr/>
      </p:nvGrpSpPr>
      <p:grpSpPr>
        <a:xfrm>
          <a:off x="0" y="0"/>
          <a:ext cx="0" cy="0"/>
          <a:chOff x="0" y="0"/>
          <a:chExt cx="0" cy="0"/>
        </a:xfrm>
      </p:grpSpPr>
      <p:sp>
        <p:nvSpPr>
          <p:cNvPr id="78" name="Google Shape;78;p1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0"/>
          <p:cNvSpPr txBox="1"/>
          <p:nvPr>
            <p:ph type="title"/>
          </p:nvPr>
        </p:nvSpPr>
        <p:spPr>
          <a:xfrm>
            <a:off x="229450" y="164350"/>
            <a:ext cx="5541900" cy="18342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80" name="Google Shape;80;p1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1" name="Google Shape;81;p10"/>
          <p:cNvSpPr txBox="1"/>
          <p:nvPr>
            <p:ph idx="1" type="body"/>
          </p:nvPr>
        </p:nvSpPr>
        <p:spPr>
          <a:xfrm>
            <a:off x="228600" y="2448075"/>
            <a:ext cx="55419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2" name="Google Shape;82;p10"/>
          <p:cNvSpPr txBox="1"/>
          <p:nvPr>
            <p:ph idx="2" type="subTitle"/>
          </p:nvPr>
        </p:nvSpPr>
        <p:spPr>
          <a:xfrm>
            <a:off x="228600" y="1798275"/>
            <a:ext cx="55419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Gowun Batang"/>
              <a:buNone/>
              <a:defRPr sz="3600">
                <a:solidFill>
                  <a:schemeClr val="dk1"/>
                </a:solidFill>
                <a:latin typeface="Gowun Batang"/>
                <a:ea typeface="Gowun Batang"/>
                <a:cs typeface="Gowun Batang"/>
                <a:sym typeface="Gowun Batang"/>
              </a:defRPr>
            </a:lvl1pPr>
            <a:lvl2pPr lvl="1">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2pPr>
            <a:lvl3pPr lvl="2">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3pPr>
            <a:lvl4pPr lvl="3">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4pPr>
            <a:lvl5pPr lvl="4">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5pPr>
            <a:lvl6pPr lvl="5">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6pPr>
            <a:lvl7pPr lvl="6">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7pPr>
            <a:lvl8pPr lvl="7">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8pPr>
            <a:lvl9pPr lvl="8">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9pPr>
          </a:lstStyle>
          <a:p/>
        </p:txBody>
      </p:sp>
      <p:sp>
        <p:nvSpPr>
          <p:cNvPr id="7" name="Google Shape;7;p1"/>
          <p:cNvSpPr txBox="1"/>
          <p:nvPr>
            <p:ph idx="1" type="body"/>
          </p:nvPr>
        </p:nvSpPr>
        <p:spPr>
          <a:xfrm>
            <a:off x="311700" y="2947825"/>
            <a:ext cx="8520600" cy="1620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1pPr>
            <a:lvl2pPr indent="-285750" lvl="1" marL="914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2pPr>
            <a:lvl3pPr indent="-285750" lvl="2" marL="1371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3pPr>
            <a:lvl4pPr indent="-285750" lvl="3" marL="1828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4pPr>
            <a:lvl5pPr indent="-285750" lvl="4" marL="22860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5pPr>
            <a:lvl6pPr indent="-285750" lvl="5" marL="2743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6pPr>
            <a:lvl7pPr indent="-285750" lvl="6" marL="3200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7pPr>
            <a:lvl8pPr indent="-285750" lvl="7" marL="3657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8pPr>
            <a:lvl9pPr indent="-285750" lvl="8" marL="4114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9pPr>
          </a:lstStyle>
          <a:p/>
        </p:txBody>
      </p:sp>
      <p:sp>
        <p:nvSpPr>
          <p:cNvPr id="8" name="Google Shape;8;p1"/>
          <p:cNvSpPr txBox="1"/>
          <p:nvPr>
            <p:ph idx="12" type="sldNum"/>
          </p:nvPr>
        </p:nvSpPr>
        <p:spPr>
          <a:xfrm>
            <a:off x="7426775" y="4679000"/>
            <a:ext cx="1502400" cy="324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Gowun Batang"/>
                <a:ea typeface="Gowun Batang"/>
                <a:cs typeface="Gowun Batang"/>
                <a:sym typeface="Gowun Batang"/>
              </a:defRPr>
            </a:lvl1pPr>
            <a:lvl2pPr lvl="1" rtl="0" algn="r">
              <a:buNone/>
              <a:defRPr sz="900">
                <a:solidFill>
                  <a:schemeClr val="dk1"/>
                </a:solidFill>
                <a:latin typeface="Gowun Batang"/>
                <a:ea typeface="Gowun Batang"/>
                <a:cs typeface="Gowun Batang"/>
                <a:sym typeface="Gowun Batang"/>
              </a:defRPr>
            </a:lvl2pPr>
            <a:lvl3pPr lvl="2" rtl="0" algn="r">
              <a:buNone/>
              <a:defRPr sz="900">
                <a:solidFill>
                  <a:schemeClr val="dk1"/>
                </a:solidFill>
                <a:latin typeface="Gowun Batang"/>
                <a:ea typeface="Gowun Batang"/>
                <a:cs typeface="Gowun Batang"/>
                <a:sym typeface="Gowun Batang"/>
              </a:defRPr>
            </a:lvl3pPr>
            <a:lvl4pPr lvl="3" rtl="0" algn="r">
              <a:buNone/>
              <a:defRPr sz="900">
                <a:solidFill>
                  <a:schemeClr val="dk1"/>
                </a:solidFill>
                <a:latin typeface="Gowun Batang"/>
                <a:ea typeface="Gowun Batang"/>
                <a:cs typeface="Gowun Batang"/>
                <a:sym typeface="Gowun Batang"/>
              </a:defRPr>
            </a:lvl4pPr>
            <a:lvl5pPr lvl="4" rtl="0" algn="r">
              <a:buNone/>
              <a:defRPr sz="900">
                <a:solidFill>
                  <a:schemeClr val="dk1"/>
                </a:solidFill>
                <a:latin typeface="Gowun Batang"/>
                <a:ea typeface="Gowun Batang"/>
                <a:cs typeface="Gowun Batang"/>
                <a:sym typeface="Gowun Batang"/>
              </a:defRPr>
            </a:lvl5pPr>
            <a:lvl6pPr lvl="5" rtl="0" algn="r">
              <a:buNone/>
              <a:defRPr sz="900">
                <a:solidFill>
                  <a:schemeClr val="dk1"/>
                </a:solidFill>
                <a:latin typeface="Gowun Batang"/>
                <a:ea typeface="Gowun Batang"/>
                <a:cs typeface="Gowun Batang"/>
                <a:sym typeface="Gowun Batang"/>
              </a:defRPr>
            </a:lvl6pPr>
            <a:lvl7pPr lvl="6" rtl="0" algn="r">
              <a:buNone/>
              <a:defRPr sz="900">
                <a:solidFill>
                  <a:schemeClr val="dk1"/>
                </a:solidFill>
                <a:latin typeface="Gowun Batang"/>
                <a:ea typeface="Gowun Batang"/>
                <a:cs typeface="Gowun Batang"/>
                <a:sym typeface="Gowun Batang"/>
              </a:defRPr>
            </a:lvl7pPr>
            <a:lvl8pPr lvl="7" rtl="0" algn="r">
              <a:buNone/>
              <a:defRPr sz="900">
                <a:solidFill>
                  <a:schemeClr val="dk1"/>
                </a:solidFill>
                <a:latin typeface="Gowun Batang"/>
                <a:ea typeface="Gowun Batang"/>
                <a:cs typeface="Gowun Batang"/>
                <a:sym typeface="Gowun Batang"/>
              </a:defRPr>
            </a:lvl8pPr>
            <a:lvl9pPr lvl="8" rtl="0" algn="r">
              <a:buNone/>
              <a:defRPr sz="900">
                <a:solidFill>
                  <a:schemeClr val="dk1"/>
                </a:solidFill>
                <a:latin typeface="Gowun Batang"/>
                <a:ea typeface="Gowun Batang"/>
                <a:cs typeface="Gowun Batang"/>
                <a:sym typeface="Gowun Batang"/>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5616">
          <p15:clr>
            <a:srgbClr val="E46962"/>
          </p15:clr>
        </p15:guide>
        <p15:guide id="3" orient="horz" pos="10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1.jpg"/><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Marvis Electronics</a:t>
            </a:r>
            <a:endParaRPr/>
          </a:p>
        </p:txBody>
      </p:sp>
      <p:sp>
        <p:nvSpPr>
          <p:cNvPr id="354" name="Google Shape;354;p50"/>
          <p:cNvSpPr txBox="1"/>
          <p:nvPr>
            <p:ph idx="1" type="body"/>
          </p:nvPr>
        </p:nvSpPr>
        <p:spPr>
          <a:xfrm>
            <a:off x="228600" y="2856025"/>
            <a:ext cx="37644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Worked by: </a:t>
            </a:r>
            <a:r>
              <a:rPr lang="en"/>
              <a:t>Sidrit Rrustemi – Leader </a:t>
            </a:r>
            <a:endParaRPr/>
          </a:p>
          <a:p>
            <a:pPr indent="457200" lvl="0" marL="0" rtl="0" algn="l">
              <a:spcBef>
                <a:spcPts val="0"/>
              </a:spcBef>
              <a:spcAft>
                <a:spcPts val="0"/>
              </a:spcAft>
              <a:buClr>
                <a:schemeClr val="accent1"/>
              </a:buClr>
              <a:buSzPts val="1100"/>
              <a:buFont typeface="Arial"/>
              <a:buNone/>
            </a:pPr>
            <a:r>
              <a:rPr lang="en"/>
              <a:t>    Viola Zeneli – Member</a:t>
            </a:r>
            <a:endParaRPr/>
          </a:p>
          <a:p>
            <a:pPr indent="0" lvl="0" marL="457200" rtl="0" algn="l">
              <a:spcBef>
                <a:spcPts val="0"/>
              </a:spcBef>
              <a:spcAft>
                <a:spcPts val="0"/>
              </a:spcAft>
              <a:buNone/>
            </a:pPr>
            <a:r>
              <a:rPr lang="en"/>
              <a:t>    Megi Almadhi – Member</a:t>
            </a:r>
            <a:endParaRPr/>
          </a:p>
          <a:p>
            <a:pPr indent="457200" lvl="0" marL="0" rtl="0" algn="l">
              <a:spcBef>
                <a:spcPts val="0"/>
              </a:spcBef>
              <a:spcAft>
                <a:spcPts val="0"/>
              </a:spcAft>
              <a:buClr>
                <a:schemeClr val="accent1"/>
              </a:buClr>
              <a:buSzPts val="1100"/>
              <a:buFont typeface="Arial"/>
              <a:buNone/>
            </a:pPr>
            <a:r>
              <a:rPr lang="en"/>
              <a:t>    </a:t>
            </a:r>
            <a:r>
              <a:rPr lang="en"/>
              <a:t>Arsildo Veliu – Member</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355" name="Google Shape;355;p5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9"/>
          <p:cNvPicPr preferRelativeResize="0"/>
          <p:nvPr/>
        </p:nvPicPr>
        <p:blipFill>
          <a:blip r:embed="rId3">
            <a:alphaModFix/>
          </a:blip>
          <a:stretch>
            <a:fillRect/>
          </a:stretch>
        </p:blipFill>
        <p:spPr>
          <a:xfrm>
            <a:off x="552100" y="200200"/>
            <a:ext cx="7097550" cy="4171199"/>
          </a:xfrm>
          <a:prstGeom prst="rect">
            <a:avLst/>
          </a:prstGeom>
          <a:noFill/>
          <a:ln>
            <a:noFill/>
          </a:ln>
        </p:spPr>
      </p:pic>
      <p:sp>
        <p:nvSpPr>
          <p:cNvPr id="444" name="Google Shape;444;p59"/>
          <p:cNvSpPr txBox="1"/>
          <p:nvPr/>
        </p:nvSpPr>
        <p:spPr>
          <a:xfrm>
            <a:off x="5621100" y="169157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Alert message that pops up when you Have </a:t>
            </a:r>
            <a:r>
              <a:rPr lang="en" sz="800">
                <a:solidFill>
                  <a:schemeClr val="dk1"/>
                </a:solidFill>
                <a:latin typeface="Gowun Batang"/>
                <a:ea typeface="Gowun Batang"/>
                <a:cs typeface="Gowun Batang"/>
                <a:sym typeface="Gowun Batang"/>
              </a:rPr>
              <a:t>forgotten</a:t>
            </a:r>
            <a:r>
              <a:rPr lang="en" sz="800">
                <a:solidFill>
                  <a:schemeClr val="dk1"/>
                </a:solidFill>
                <a:latin typeface="Gowun Batang"/>
                <a:ea typeface="Gowun Batang"/>
                <a:cs typeface="Gowun Batang"/>
                <a:sym typeface="Gowun Batang"/>
              </a:rPr>
              <a:t> to enter the amount of cash paid by the costumer.</a:t>
            </a:r>
            <a:endParaRPr sz="800">
              <a:solidFill>
                <a:schemeClr val="dk1"/>
              </a:solidFill>
              <a:latin typeface="Gowun Batang"/>
              <a:ea typeface="Gowun Batang"/>
              <a:cs typeface="Gowun Batang"/>
              <a:sym typeface="Gowun Batang"/>
            </a:endParaRPr>
          </a:p>
        </p:txBody>
      </p:sp>
      <p:sp>
        <p:nvSpPr>
          <p:cNvPr id="445" name="Google Shape;445;p59"/>
          <p:cNvSpPr/>
          <p:nvPr/>
        </p:nvSpPr>
        <p:spPr>
          <a:xfrm rot="-10796259">
            <a:off x="5303995" y="1845763"/>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0"/>
          <p:cNvPicPr preferRelativeResize="0"/>
          <p:nvPr/>
        </p:nvPicPr>
        <p:blipFill>
          <a:blip r:embed="rId3">
            <a:alphaModFix/>
          </a:blip>
          <a:stretch>
            <a:fillRect/>
          </a:stretch>
        </p:blipFill>
        <p:spPr>
          <a:xfrm>
            <a:off x="889925" y="131675"/>
            <a:ext cx="7364159" cy="4374200"/>
          </a:xfrm>
          <a:prstGeom prst="rect">
            <a:avLst/>
          </a:prstGeom>
          <a:noFill/>
          <a:ln>
            <a:noFill/>
          </a:ln>
        </p:spPr>
      </p:pic>
      <p:sp>
        <p:nvSpPr>
          <p:cNvPr id="451" name="Google Shape;451;p60"/>
          <p:cNvSpPr txBox="1"/>
          <p:nvPr/>
        </p:nvSpPr>
        <p:spPr>
          <a:xfrm>
            <a:off x="5645800" y="2554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case will show us as to how we can create a bill where the client doesn't have a client card but wishes to create one.</a:t>
            </a:r>
            <a:endParaRPr sz="800">
              <a:solidFill>
                <a:schemeClr val="dk1"/>
              </a:solidFill>
              <a:latin typeface="Gowun Batang"/>
              <a:ea typeface="Gowun Batang"/>
              <a:cs typeface="Gowun Batang"/>
              <a:sym typeface="Gowun Batang"/>
            </a:endParaRPr>
          </a:p>
        </p:txBody>
      </p:sp>
      <p:sp>
        <p:nvSpPr>
          <p:cNvPr id="452" name="Google Shape;452;p60"/>
          <p:cNvSpPr/>
          <p:nvPr/>
        </p:nvSpPr>
        <p:spPr>
          <a:xfrm rot="7600972">
            <a:off x="5389168" y="941510"/>
            <a:ext cx="275701" cy="245523"/>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53" name="Google Shape;453;p60"/>
          <p:cNvSpPr txBox="1"/>
          <p:nvPr/>
        </p:nvSpPr>
        <p:spPr>
          <a:xfrm>
            <a:off x="5984600" y="1825600"/>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cashier will need to enter the name of the client, the surname and phone number where later a unique client id is created and can be used in other instances.</a:t>
            </a:r>
            <a:endParaRPr sz="800">
              <a:solidFill>
                <a:schemeClr val="dk1"/>
              </a:solidFill>
              <a:latin typeface="Gowun Batang"/>
              <a:ea typeface="Gowun Batang"/>
              <a:cs typeface="Gowun Batang"/>
              <a:sym typeface="Gowun Batang"/>
            </a:endParaRPr>
          </a:p>
        </p:txBody>
      </p:sp>
      <p:sp>
        <p:nvSpPr>
          <p:cNvPr id="454" name="Google Shape;454;p60"/>
          <p:cNvSpPr/>
          <p:nvPr/>
        </p:nvSpPr>
        <p:spPr>
          <a:xfrm rot="10402654">
            <a:off x="5664260" y="1798431"/>
            <a:ext cx="275740" cy="24555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55" name="Google Shape;455;p60"/>
          <p:cNvSpPr/>
          <p:nvPr/>
        </p:nvSpPr>
        <p:spPr>
          <a:xfrm rot="10522880">
            <a:off x="5650933" y="2069726"/>
            <a:ext cx="275695" cy="245624"/>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56" name="Google Shape;456;p60"/>
          <p:cNvSpPr/>
          <p:nvPr/>
        </p:nvSpPr>
        <p:spPr>
          <a:xfrm rot="-10796259">
            <a:off x="5650919" y="2326198"/>
            <a:ext cx="275700" cy="2454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1"/>
          <p:cNvPicPr preferRelativeResize="0"/>
          <p:nvPr/>
        </p:nvPicPr>
        <p:blipFill>
          <a:blip r:embed="rId3">
            <a:alphaModFix/>
          </a:blip>
          <a:stretch>
            <a:fillRect/>
          </a:stretch>
        </p:blipFill>
        <p:spPr>
          <a:xfrm>
            <a:off x="898675" y="164350"/>
            <a:ext cx="7419763" cy="4350375"/>
          </a:xfrm>
          <a:prstGeom prst="rect">
            <a:avLst/>
          </a:prstGeom>
          <a:noFill/>
          <a:ln>
            <a:noFill/>
          </a:ln>
        </p:spPr>
      </p:pic>
      <p:sp>
        <p:nvSpPr>
          <p:cNvPr id="462" name="Google Shape;462;p61"/>
          <p:cNvSpPr/>
          <p:nvPr/>
        </p:nvSpPr>
        <p:spPr>
          <a:xfrm rot="9244553">
            <a:off x="5817027" y="1245227"/>
            <a:ext cx="275859" cy="24566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63" name="Google Shape;463;p61"/>
          <p:cNvSpPr txBox="1"/>
          <p:nvPr/>
        </p:nvSpPr>
        <p:spPr>
          <a:xfrm>
            <a:off x="6132850" y="7728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any of the information needed to create the client card is incorrect there will be alerts that will tell you what information is incorrect.</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62"/>
          <p:cNvPicPr preferRelativeResize="0"/>
          <p:nvPr/>
        </p:nvPicPr>
        <p:blipFill>
          <a:blip r:embed="rId3">
            <a:alphaModFix/>
          </a:blip>
          <a:stretch>
            <a:fillRect/>
          </a:stretch>
        </p:blipFill>
        <p:spPr>
          <a:xfrm>
            <a:off x="1132775" y="295525"/>
            <a:ext cx="6716875" cy="3964249"/>
          </a:xfrm>
          <a:prstGeom prst="rect">
            <a:avLst/>
          </a:prstGeom>
          <a:noFill/>
          <a:ln>
            <a:noFill/>
          </a:ln>
        </p:spPr>
      </p:pic>
      <p:sp>
        <p:nvSpPr>
          <p:cNvPr id="470" name="Google Shape;470;p62"/>
          <p:cNvSpPr txBox="1"/>
          <p:nvPr/>
        </p:nvSpPr>
        <p:spPr>
          <a:xfrm>
            <a:off x="5783900" y="400475"/>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case will show us as to how we can create a bill where the client has a client where in this case the </a:t>
            </a:r>
            <a:r>
              <a:rPr lang="en" sz="800">
                <a:solidFill>
                  <a:schemeClr val="dk1"/>
                </a:solidFill>
                <a:latin typeface="Gowun Batang"/>
                <a:ea typeface="Gowun Batang"/>
                <a:cs typeface="Gowun Batang"/>
                <a:sym typeface="Gowun Batang"/>
              </a:rPr>
              <a:t>cashier</a:t>
            </a:r>
            <a:r>
              <a:rPr lang="en" sz="800">
                <a:solidFill>
                  <a:schemeClr val="dk1"/>
                </a:solidFill>
                <a:latin typeface="Gowun Batang"/>
                <a:ea typeface="Gowun Batang"/>
                <a:cs typeface="Gowun Batang"/>
                <a:sym typeface="Gowun Batang"/>
              </a:rPr>
              <a:t> will need to enter the unique client ID.</a:t>
            </a:r>
            <a:endParaRPr sz="800">
              <a:solidFill>
                <a:schemeClr val="dk1"/>
              </a:solidFill>
              <a:latin typeface="Gowun Batang"/>
              <a:ea typeface="Gowun Batang"/>
              <a:cs typeface="Gowun Batang"/>
              <a:sym typeface="Gowun Batang"/>
            </a:endParaRPr>
          </a:p>
        </p:txBody>
      </p:sp>
      <p:sp>
        <p:nvSpPr>
          <p:cNvPr id="471" name="Google Shape;471;p62"/>
          <p:cNvSpPr/>
          <p:nvPr/>
        </p:nvSpPr>
        <p:spPr>
          <a:xfrm rot="9244553">
            <a:off x="5430402" y="913827"/>
            <a:ext cx="275859" cy="24566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3"/>
          <p:cNvPicPr preferRelativeResize="0"/>
          <p:nvPr/>
        </p:nvPicPr>
        <p:blipFill>
          <a:blip r:embed="rId3">
            <a:alphaModFix/>
          </a:blip>
          <a:stretch>
            <a:fillRect/>
          </a:stretch>
        </p:blipFill>
        <p:spPr>
          <a:xfrm>
            <a:off x="718024" y="164350"/>
            <a:ext cx="7596075" cy="4473100"/>
          </a:xfrm>
          <a:prstGeom prst="rect">
            <a:avLst/>
          </a:prstGeom>
          <a:noFill/>
          <a:ln>
            <a:noFill/>
          </a:ln>
        </p:spPr>
      </p:pic>
      <p:sp>
        <p:nvSpPr>
          <p:cNvPr id="477" name="Google Shape;477;p63"/>
          <p:cNvSpPr/>
          <p:nvPr/>
        </p:nvSpPr>
        <p:spPr>
          <a:xfrm rot="-6214978">
            <a:off x="5788383" y="2278078"/>
            <a:ext cx="275917" cy="24564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78" name="Google Shape;478;p63"/>
          <p:cNvSpPr txBox="1"/>
          <p:nvPr/>
        </p:nvSpPr>
        <p:spPr>
          <a:xfrm>
            <a:off x="5774550" y="256380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all information is correct you will get an alert where it tells you that the Bill was created successfully.</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4"/>
          <p:cNvPicPr preferRelativeResize="0"/>
          <p:nvPr/>
        </p:nvPicPr>
        <p:blipFill>
          <a:blip r:embed="rId3">
            <a:alphaModFix/>
          </a:blip>
          <a:stretch>
            <a:fillRect/>
          </a:stretch>
        </p:blipFill>
        <p:spPr>
          <a:xfrm>
            <a:off x="718025" y="234850"/>
            <a:ext cx="7598150" cy="4473201"/>
          </a:xfrm>
          <a:prstGeom prst="rect">
            <a:avLst/>
          </a:prstGeom>
          <a:noFill/>
          <a:ln>
            <a:noFill/>
          </a:ln>
        </p:spPr>
      </p:pic>
      <p:sp>
        <p:nvSpPr>
          <p:cNvPr id="484" name="Google Shape;484;p64"/>
          <p:cNvSpPr/>
          <p:nvPr/>
        </p:nvSpPr>
        <p:spPr>
          <a:xfrm rot="-5527127">
            <a:off x="3628391" y="748192"/>
            <a:ext cx="275889" cy="24557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85" name="Google Shape;485;p64"/>
          <p:cNvSpPr txBox="1"/>
          <p:nvPr/>
        </p:nvSpPr>
        <p:spPr>
          <a:xfrm>
            <a:off x="3039875" y="104495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there are too many products we can always use the search bar to find the required product easily. </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5"/>
          <p:cNvPicPr preferRelativeResize="0"/>
          <p:nvPr/>
        </p:nvPicPr>
        <p:blipFill>
          <a:blip r:embed="rId3">
            <a:alphaModFix/>
          </a:blip>
          <a:stretch>
            <a:fillRect/>
          </a:stretch>
        </p:blipFill>
        <p:spPr>
          <a:xfrm>
            <a:off x="704962" y="296450"/>
            <a:ext cx="7734076" cy="4550600"/>
          </a:xfrm>
          <a:prstGeom prst="rect">
            <a:avLst/>
          </a:prstGeom>
          <a:noFill/>
          <a:ln>
            <a:noFill/>
          </a:ln>
        </p:spPr>
      </p:pic>
      <p:sp>
        <p:nvSpPr>
          <p:cNvPr id="491" name="Google Shape;491;p65"/>
          <p:cNvSpPr/>
          <p:nvPr/>
        </p:nvSpPr>
        <p:spPr>
          <a:xfrm rot="1225489">
            <a:off x="2017757" y="589372"/>
            <a:ext cx="275949" cy="24547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92" name="Google Shape;492;p65"/>
          <p:cNvSpPr txBox="1"/>
          <p:nvPr/>
        </p:nvSpPr>
        <p:spPr>
          <a:xfrm>
            <a:off x="105675" y="223375"/>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All bills created by the cashier will be displayed one by one.</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66"/>
          <p:cNvPicPr preferRelativeResize="0"/>
          <p:nvPr/>
        </p:nvPicPr>
        <p:blipFill>
          <a:blip r:embed="rId3">
            <a:alphaModFix/>
          </a:blip>
          <a:stretch>
            <a:fillRect/>
          </a:stretch>
        </p:blipFill>
        <p:spPr>
          <a:xfrm>
            <a:off x="1313800" y="419875"/>
            <a:ext cx="5058626" cy="3487950"/>
          </a:xfrm>
          <a:prstGeom prst="rect">
            <a:avLst/>
          </a:prstGeom>
          <a:noFill/>
          <a:ln>
            <a:noFill/>
          </a:ln>
        </p:spPr>
      </p:pic>
      <p:sp>
        <p:nvSpPr>
          <p:cNvPr id="498" name="Google Shape;498;p66"/>
          <p:cNvSpPr/>
          <p:nvPr/>
        </p:nvSpPr>
        <p:spPr>
          <a:xfrm rot="9244553">
            <a:off x="6348652" y="755027"/>
            <a:ext cx="275859" cy="24566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99" name="Google Shape;499;p66"/>
          <p:cNvSpPr txBox="1"/>
          <p:nvPr/>
        </p:nvSpPr>
        <p:spPr>
          <a:xfrm>
            <a:off x="6664475" y="3131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How the bill looks like inside the text file it is stored in all bills are </a:t>
            </a:r>
            <a:r>
              <a:rPr lang="en" sz="800">
                <a:solidFill>
                  <a:schemeClr val="dk1"/>
                </a:solidFill>
                <a:latin typeface="Gowun Batang"/>
                <a:ea typeface="Gowun Batang"/>
                <a:cs typeface="Gowun Batang"/>
                <a:sym typeface="Gowun Batang"/>
              </a:rPr>
              <a:t>unique</a:t>
            </a:r>
            <a:r>
              <a:rPr lang="en" sz="800">
                <a:solidFill>
                  <a:schemeClr val="dk1"/>
                </a:solidFill>
                <a:latin typeface="Gowun Batang"/>
                <a:ea typeface="Gowun Batang"/>
                <a:cs typeface="Gowun Batang"/>
                <a:sym typeface="Gowun Batang"/>
              </a:rPr>
              <a:t> and have their specific bill ID </a:t>
            </a:r>
            <a:r>
              <a:rPr lang="en" sz="800">
                <a:solidFill>
                  <a:schemeClr val="dk1"/>
                </a:solidFill>
                <a:latin typeface="Gowun Batang"/>
                <a:ea typeface="Gowun Batang"/>
                <a:cs typeface="Gowun Batang"/>
                <a:sym typeface="Gowun Batang"/>
              </a:rPr>
              <a:t>attached</a:t>
            </a:r>
            <a:r>
              <a:rPr lang="en" sz="800">
                <a:solidFill>
                  <a:schemeClr val="dk1"/>
                </a:solidFill>
                <a:latin typeface="Gowun Batang"/>
                <a:ea typeface="Gowun Batang"/>
                <a:cs typeface="Gowun Batang"/>
                <a:sym typeface="Gowun Batang"/>
              </a:rPr>
              <a:t> to it.</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7"/>
          <p:cNvPicPr preferRelativeResize="0"/>
          <p:nvPr/>
        </p:nvPicPr>
        <p:blipFill>
          <a:blip r:embed="rId3">
            <a:alphaModFix/>
          </a:blip>
          <a:stretch>
            <a:fillRect/>
          </a:stretch>
        </p:blipFill>
        <p:spPr>
          <a:xfrm>
            <a:off x="721324" y="110450"/>
            <a:ext cx="7473799" cy="4383551"/>
          </a:xfrm>
          <a:prstGeom prst="rect">
            <a:avLst/>
          </a:prstGeom>
          <a:noFill/>
          <a:ln>
            <a:noFill/>
          </a:ln>
        </p:spPr>
      </p:pic>
      <p:sp>
        <p:nvSpPr>
          <p:cNvPr id="505" name="Google Shape;505;p67"/>
          <p:cNvSpPr/>
          <p:nvPr/>
        </p:nvSpPr>
        <p:spPr>
          <a:xfrm rot="9244553">
            <a:off x="5955127" y="520302"/>
            <a:ext cx="275859" cy="24566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06" name="Google Shape;506;p67"/>
          <p:cNvSpPr txBox="1"/>
          <p:nvPr/>
        </p:nvSpPr>
        <p:spPr>
          <a:xfrm>
            <a:off x="6270950" y="193300"/>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is the char of the total of all bills created by the store.</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8"/>
          <p:cNvPicPr preferRelativeResize="0"/>
          <p:nvPr/>
        </p:nvPicPr>
        <p:blipFill>
          <a:blip r:embed="rId3">
            <a:alphaModFix/>
          </a:blip>
          <a:stretch>
            <a:fillRect/>
          </a:stretch>
        </p:blipFill>
        <p:spPr>
          <a:xfrm>
            <a:off x="781776" y="164350"/>
            <a:ext cx="7580451" cy="4409299"/>
          </a:xfrm>
          <a:prstGeom prst="rect">
            <a:avLst/>
          </a:prstGeom>
          <a:noFill/>
          <a:ln>
            <a:noFill/>
          </a:ln>
        </p:spPr>
      </p:pic>
      <p:sp>
        <p:nvSpPr>
          <p:cNvPr id="512" name="Google Shape;512;p68"/>
          <p:cNvSpPr/>
          <p:nvPr/>
        </p:nvSpPr>
        <p:spPr>
          <a:xfrm rot="5407481">
            <a:off x="1391599" y="3751336"/>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13" name="Google Shape;513;p68"/>
          <p:cNvSpPr txBox="1"/>
          <p:nvPr/>
        </p:nvSpPr>
        <p:spPr>
          <a:xfrm>
            <a:off x="590575" y="29955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By </a:t>
            </a:r>
            <a:r>
              <a:rPr lang="en" sz="800">
                <a:solidFill>
                  <a:schemeClr val="dk1"/>
                </a:solidFill>
                <a:latin typeface="Gowun Batang"/>
                <a:ea typeface="Gowun Batang"/>
                <a:cs typeface="Gowun Batang"/>
                <a:sym typeface="Gowun Batang"/>
              </a:rPr>
              <a:t>clicking</a:t>
            </a:r>
            <a:r>
              <a:rPr lang="en" sz="800">
                <a:solidFill>
                  <a:schemeClr val="dk1"/>
                </a:solidFill>
                <a:latin typeface="Gowun Batang"/>
                <a:ea typeface="Gowun Batang"/>
                <a:cs typeface="Gowun Batang"/>
                <a:sym typeface="Gowun Batang"/>
              </a:rPr>
              <a:t> on the profile button it will send you to your unique profile where it shows all information about you.</a:t>
            </a:r>
            <a:endParaRPr sz="800">
              <a:solidFill>
                <a:schemeClr val="dk1"/>
              </a:solidFill>
              <a:latin typeface="Gowun Batang"/>
              <a:ea typeface="Gowun Batang"/>
              <a:cs typeface="Gowun Batang"/>
              <a:sym typeface="Gowun Batang"/>
            </a:endParaRPr>
          </a:p>
        </p:txBody>
      </p:sp>
      <p:sp>
        <p:nvSpPr>
          <p:cNvPr id="514" name="Google Shape;514;p68"/>
          <p:cNvSpPr/>
          <p:nvPr/>
        </p:nvSpPr>
        <p:spPr>
          <a:xfrm rot="-10792519">
            <a:off x="2020458" y="4327938"/>
            <a:ext cx="275701" cy="2454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15" name="Google Shape;515;p68"/>
          <p:cNvSpPr txBox="1"/>
          <p:nvPr/>
        </p:nvSpPr>
        <p:spPr>
          <a:xfrm>
            <a:off x="2351600" y="414207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Where's</a:t>
            </a:r>
            <a:r>
              <a:rPr lang="en" sz="800">
                <a:solidFill>
                  <a:schemeClr val="dk1"/>
                </a:solidFill>
                <a:latin typeface="Gowun Batang"/>
                <a:ea typeface="Gowun Batang"/>
                <a:cs typeface="Gowun Batang"/>
                <a:sym typeface="Gowun Batang"/>
              </a:rPr>
              <a:t> the logout button will log you out of the account and send you back to the </a:t>
            </a:r>
            <a:r>
              <a:rPr lang="en" sz="800">
                <a:solidFill>
                  <a:schemeClr val="dk1"/>
                </a:solidFill>
                <a:latin typeface="Gowun Batang"/>
                <a:ea typeface="Gowun Batang"/>
                <a:cs typeface="Gowun Batang"/>
                <a:sym typeface="Gowun Batang"/>
              </a:rPr>
              <a:t>login</a:t>
            </a:r>
            <a:r>
              <a:rPr lang="en" sz="800">
                <a:solidFill>
                  <a:schemeClr val="dk1"/>
                </a:solidFill>
                <a:latin typeface="Gowun Batang"/>
                <a:ea typeface="Gowun Batang"/>
                <a:cs typeface="Gowun Batang"/>
                <a:sym typeface="Gowun Batang"/>
              </a:rPr>
              <a:t> screen.</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Member’s Work:</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361" name="Google Shape;361;p51"/>
          <p:cNvSpPr txBox="1"/>
          <p:nvPr>
            <p:ph idx="2" type="subTitle"/>
          </p:nvPr>
        </p:nvSpPr>
        <p:spPr>
          <a:xfrm>
            <a:off x="228600" y="1213525"/>
            <a:ext cx="27282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By 6th January, all the classes needed for the model were finished by Viola, Arsildo and Megi. </a:t>
            </a:r>
            <a:endParaRPr/>
          </a:p>
          <a:p>
            <a:pPr indent="0" lvl="0" marL="0" rtl="0" algn="l">
              <a:spcBef>
                <a:spcPts val="0"/>
              </a:spcBef>
              <a:spcAft>
                <a:spcPts val="0"/>
              </a:spcAft>
              <a:buClr>
                <a:schemeClr val="accent1"/>
              </a:buClr>
              <a:buSzPts val="1100"/>
              <a:buFont typeface="Arial"/>
              <a:buNone/>
            </a:pPr>
            <a:r>
              <a:rPr lang="en"/>
              <a:t>(Employee Class, Administrator Class, Supplier Class, Sector Enumeration, Cashier Class, Bill Class, ClientCard Class, Manager Class, Item Class, Inventory Class)</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362" name="Google Shape;362;p51"/>
          <p:cNvSpPr txBox="1"/>
          <p:nvPr>
            <p:ph idx="3" type="subTitle"/>
          </p:nvPr>
        </p:nvSpPr>
        <p:spPr>
          <a:xfrm>
            <a:off x="3207900" y="1213525"/>
            <a:ext cx="27282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10th January, all the codes were joined in 1 java project and we continued as a group to implement Main class. </a:t>
            </a:r>
            <a:endParaRPr/>
          </a:p>
          <a:p>
            <a:pPr indent="0" lvl="0" marL="0" rtl="0" algn="l">
              <a:spcBef>
                <a:spcPts val="0"/>
              </a:spcBef>
              <a:spcAft>
                <a:spcPts val="0"/>
              </a:spcAft>
              <a:buNone/>
            </a:pPr>
            <a:r>
              <a:t/>
            </a:r>
            <a:endParaRPr/>
          </a:p>
          <a:p>
            <a:pPr indent="0" lvl="0" marL="0" rtl="0" algn="l">
              <a:spcBef>
                <a:spcPts val="0"/>
              </a:spcBef>
              <a:spcAft>
                <a:spcPts val="0"/>
              </a:spcAft>
              <a:buClr>
                <a:schemeClr val="accent1"/>
              </a:buClr>
              <a:buSzPts val="1100"/>
              <a:buFont typeface="Arial"/>
              <a:buNone/>
            </a:pPr>
            <a:r>
              <a:rPr lang="en"/>
              <a:t>By 20th January, Sidrit finished implementing JavaFX (based on the Main class).</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363" name="Google Shape;363;p51"/>
          <p:cNvSpPr txBox="1"/>
          <p:nvPr>
            <p:ph idx="4" type="subTitle"/>
          </p:nvPr>
        </p:nvSpPr>
        <p:spPr>
          <a:xfrm>
            <a:off x="6187200" y="1213525"/>
            <a:ext cx="27282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2 days before submission were devoted to test the program for any possible errors, bugs, flaws, etc. We corrected them and then prepared the UML Diagram and PowerPoint Presentation for our final submission.</a:t>
            </a:r>
            <a:endParaRPr/>
          </a:p>
        </p:txBody>
      </p:sp>
      <p:pic>
        <p:nvPicPr>
          <p:cNvPr id="364" name="Google Shape;364;p51"/>
          <p:cNvPicPr preferRelativeResize="0"/>
          <p:nvPr/>
        </p:nvPicPr>
        <p:blipFill>
          <a:blip r:embed="rId3">
            <a:alphaModFix/>
          </a:blip>
          <a:stretch>
            <a:fillRect/>
          </a:stretch>
        </p:blipFill>
        <p:spPr>
          <a:xfrm>
            <a:off x="2648950" y="2571750"/>
            <a:ext cx="3344275" cy="1738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9"/>
          <p:cNvPicPr preferRelativeResize="0"/>
          <p:nvPr/>
        </p:nvPicPr>
        <p:blipFill>
          <a:blip r:embed="rId3">
            <a:alphaModFix/>
          </a:blip>
          <a:stretch>
            <a:fillRect/>
          </a:stretch>
        </p:blipFill>
        <p:spPr>
          <a:xfrm>
            <a:off x="718775" y="309425"/>
            <a:ext cx="6993000" cy="4105350"/>
          </a:xfrm>
          <a:prstGeom prst="rect">
            <a:avLst/>
          </a:prstGeom>
          <a:noFill/>
          <a:ln>
            <a:noFill/>
          </a:ln>
        </p:spPr>
      </p:pic>
      <p:sp>
        <p:nvSpPr>
          <p:cNvPr id="521" name="Google Shape;521;p69"/>
          <p:cNvSpPr/>
          <p:nvPr/>
        </p:nvSpPr>
        <p:spPr>
          <a:xfrm rot="5407481">
            <a:off x="4767674" y="879261"/>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22" name="Google Shape;522;p69"/>
          <p:cNvSpPr txBox="1"/>
          <p:nvPr/>
        </p:nvSpPr>
        <p:spPr>
          <a:xfrm>
            <a:off x="3966525" y="13082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By clicking on the change password button you can create a new password for yourself however you do need the old password to change it.</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0"/>
          <p:cNvPicPr preferRelativeResize="0"/>
          <p:nvPr/>
        </p:nvPicPr>
        <p:blipFill>
          <a:blip r:embed="rId3">
            <a:alphaModFix/>
          </a:blip>
          <a:stretch>
            <a:fillRect/>
          </a:stretch>
        </p:blipFill>
        <p:spPr>
          <a:xfrm>
            <a:off x="962875" y="205850"/>
            <a:ext cx="7218250" cy="4254151"/>
          </a:xfrm>
          <a:prstGeom prst="rect">
            <a:avLst/>
          </a:prstGeom>
          <a:noFill/>
          <a:ln>
            <a:noFill/>
          </a:ln>
        </p:spPr>
      </p:pic>
      <p:sp>
        <p:nvSpPr>
          <p:cNvPr id="528" name="Google Shape;528;p70"/>
          <p:cNvSpPr/>
          <p:nvPr/>
        </p:nvSpPr>
        <p:spPr>
          <a:xfrm rot="5407481">
            <a:off x="4767674" y="989711"/>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29" name="Google Shape;529;p70"/>
          <p:cNvSpPr txBox="1"/>
          <p:nvPr/>
        </p:nvSpPr>
        <p:spPr>
          <a:xfrm>
            <a:off x="3966525" y="2630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An alert will pop up telling you that the change was </a:t>
            </a:r>
            <a:r>
              <a:rPr lang="en" sz="800">
                <a:solidFill>
                  <a:schemeClr val="dk1"/>
                </a:solidFill>
                <a:latin typeface="Gowun Batang"/>
                <a:ea typeface="Gowun Batang"/>
                <a:cs typeface="Gowun Batang"/>
                <a:sym typeface="Gowun Batang"/>
              </a:rPr>
              <a:t>successful however if any information is wrong it wont allow you to change it</a:t>
            </a:r>
            <a:r>
              <a:rPr lang="en" sz="800">
                <a:solidFill>
                  <a:schemeClr val="dk1"/>
                </a:solidFill>
                <a:latin typeface="Gowun Batang"/>
                <a:ea typeface="Gowun Batang"/>
                <a:cs typeface="Gowun Batang"/>
                <a:sym typeface="Gowun Batang"/>
              </a:rPr>
              <a:t>. </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228600" y="8840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a:t>
            </a:r>
            <a:endParaRPr/>
          </a:p>
        </p:txBody>
      </p:sp>
      <p:pic>
        <p:nvPicPr>
          <p:cNvPr id="535" name="Google Shape;535;p71"/>
          <p:cNvPicPr preferRelativeResize="0"/>
          <p:nvPr/>
        </p:nvPicPr>
        <p:blipFill>
          <a:blip r:embed="rId3">
            <a:alphaModFix/>
          </a:blip>
          <a:stretch>
            <a:fillRect/>
          </a:stretch>
        </p:blipFill>
        <p:spPr>
          <a:xfrm>
            <a:off x="46650" y="1214625"/>
            <a:ext cx="3055587" cy="3300875"/>
          </a:xfrm>
          <a:prstGeom prst="rect">
            <a:avLst/>
          </a:prstGeom>
          <a:noFill/>
          <a:ln>
            <a:noFill/>
          </a:ln>
        </p:spPr>
      </p:pic>
      <p:pic>
        <p:nvPicPr>
          <p:cNvPr id="536" name="Google Shape;536;p71"/>
          <p:cNvPicPr preferRelativeResize="0"/>
          <p:nvPr/>
        </p:nvPicPr>
        <p:blipFill>
          <a:blip r:embed="rId4">
            <a:alphaModFix/>
          </a:blip>
          <a:stretch>
            <a:fillRect/>
          </a:stretch>
        </p:blipFill>
        <p:spPr>
          <a:xfrm>
            <a:off x="3480400" y="213538"/>
            <a:ext cx="5555024" cy="3266576"/>
          </a:xfrm>
          <a:prstGeom prst="rect">
            <a:avLst/>
          </a:prstGeom>
          <a:noFill/>
          <a:ln>
            <a:noFill/>
          </a:ln>
        </p:spPr>
      </p:pic>
      <p:sp>
        <p:nvSpPr>
          <p:cNvPr id="537" name="Google Shape;537;p71"/>
          <p:cNvSpPr txBox="1"/>
          <p:nvPr/>
        </p:nvSpPr>
        <p:spPr>
          <a:xfrm>
            <a:off x="2302675" y="16435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manager is </a:t>
            </a:r>
            <a:r>
              <a:rPr lang="en" sz="800">
                <a:solidFill>
                  <a:schemeClr val="dk1"/>
                </a:solidFill>
                <a:latin typeface="Gowun Batang"/>
                <a:ea typeface="Gowun Batang"/>
                <a:cs typeface="Gowun Batang"/>
                <a:sym typeface="Gowun Batang"/>
              </a:rPr>
              <a:t>capable</a:t>
            </a:r>
            <a:r>
              <a:rPr lang="en" sz="800">
                <a:solidFill>
                  <a:schemeClr val="dk1"/>
                </a:solidFill>
                <a:latin typeface="Gowun Batang"/>
                <a:ea typeface="Gowun Batang"/>
                <a:cs typeface="Gowun Batang"/>
                <a:sym typeface="Gowun Batang"/>
              </a:rPr>
              <a:t> of seeing cashier </a:t>
            </a:r>
            <a:r>
              <a:rPr lang="en" sz="800">
                <a:solidFill>
                  <a:schemeClr val="dk1"/>
                </a:solidFill>
                <a:latin typeface="Gowun Batang"/>
                <a:ea typeface="Gowun Batang"/>
                <a:cs typeface="Gowun Batang"/>
                <a:sym typeface="Gowun Batang"/>
              </a:rPr>
              <a:t>performance</a:t>
            </a:r>
            <a:r>
              <a:rPr lang="en" sz="800">
                <a:solidFill>
                  <a:schemeClr val="dk1"/>
                </a:solidFill>
                <a:latin typeface="Gowun Batang"/>
                <a:ea typeface="Gowun Batang"/>
                <a:cs typeface="Gowun Batang"/>
                <a:sym typeface="Gowun Batang"/>
              </a:rPr>
              <a:t>, the </a:t>
            </a:r>
            <a:r>
              <a:rPr lang="en" sz="800">
                <a:solidFill>
                  <a:schemeClr val="dk1"/>
                </a:solidFill>
                <a:latin typeface="Gowun Batang"/>
                <a:ea typeface="Gowun Batang"/>
                <a:cs typeface="Gowun Batang"/>
                <a:sym typeface="Gowun Batang"/>
              </a:rPr>
              <a:t>inventory</a:t>
            </a:r>
            <a:r>
              <a:rPr lang="en" sz="800">
                <a:solidFill>
                  <a:schemeClr val="dk1"/>
                </a:solidFill>
                <a:latin typeface="Gowun Batang"/>
                <a:ea typeface="Gowun Batang"/>
                <a:cs typeface="Gowun Batang"/>
                <a:sym typeface="Gowun Batang"/>
              </a:rPr>
              <a:t> of products and the statistics of the store.</a:t>
            </a:r>
            <a:endParaRPr sz="800">
              <a:solidFill>
                <a:schemeClr val="dk1"/>
              </a:solidFill>
              <a:latin typeface="Gowun Batang"/>
              <a:ea typeface="Gowun Batang"/>
              <a:cs typeface="Gowun Batang"/>
              <a:sym typeface="Gowun Batang"/>
            </a:endParaRPr>
          </a:p>
        </p:txBody>
      </p:sp>
      <p:sp>
        <p:nvSpPr>
          <p:cNvPr id="538" name="Google Shape;538;p71"/>
          <p:cNvSpPr/>
          <p:nvPr/>
        </p:nvSpPr>
        <p:spPr>
          <a:xfrm rot="3750870">
            <a:off x="3248256" y="851425"/>
            <a:ext cx="275609" cy="24569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39" name="Google Shape;539;p71"/>
          <p:cNvSpPr txBox="1"/>
          <p:nvPr/>
        </p:nvSpPr>
        <p:spPr>
          <a:xfrm>
            <a:off x="4643625" y="1589625"/>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All available cashiers will pop up in the center of the screen.</a:t>
            </a:r>
            <a:endParaRPr sz="800">
              <a:solidFill>
                <a:schemeClr val="dk1"/>
              </a:solidFill>
              <a:latin typeface="Gowun Batang"/>
              <a:ea typeface="Gowun Batang"/>
              <a:cs typeface="Gowun Batang"/>
              <a:sym typeface="Gowun Batang"/>
            </a:endParaRPr>
          </a:p>
        </p:txBody>
      </p:sp>
      <p:sp>
        <p:nvSpPr>
          <p:cNvPr id="540" name="Google Shape;540;p71"/>
          <p:cNvSpPr/>
          <p:nvPr/>
        </p:nvSpPr>
        <p:spPr>
          <a:xfrm rot="-6135092">
            <a:off x="4933348" y="1305838"/>
            <a:ext cx="275678" cy="2456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41" name="Google Shape;541;p71"/>
          <p:cNvSpPr/>
          <p:nvPr/>
        </p:nvSpPr>
        <p:spPr>
          <a:xfrm rot="-4957181">
            <a:off x="5548399" y="1305892"/>
            <a:ext cx="275583" cy="24559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2"/>
          <p:cNvPicPr preferRelativeResize="0"/>
          <p:nvPr/>
        </p:nvPicPr>
        <p:blipFill>
          <a:blip r:embed="rId3">
            <a:alphaModFix/>
          </a:blip>
          <a:stretch>
            <a:fillRect/>
          </a:stretch>
        </p:blipFill>
        <p:spPr>
          <a:xfrm>
            <a:off x="441850" y="123475"/>
            <a:ext cx="8092851" cy="4777849"/>
          </a:xfrm>
          <a:prstGeom prst="rect">
            <a:avLst/>
          </a:prstGeom>
          <a:noFill/>
          <a:ln>
            <a:noFill/>
          </a:ln>
        </p:spPr>
      </p:pic>
      <p:sp>
        <p:nvSpPr>
          <p:cNvPr id="547" name="Google Shape;547;p72"/>
          <p:cNvSpPr/>
          <p:nvPr/>
        </p:nvSpPr>
        <p:spPr>
          <a:xfrm rot="-4495196">
            <a:off x="4350490" y="658206"/>
            <a:ext cx="275590" cy="2456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48" name="Google Shape;548;p72"/>
          <p:cNvSpPr txBox="1"/>
          <p:nvPr/>
        </p:nvSpPr>
        <p:spPr>
          <a:xfrm>
            <a:off x="3407300" y="94590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You can also use the search bar if the cashier you are looking for is too hard to find.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3"/>
          <p:cNvPicPr preferRelativeResize="0"/>
          <p:nvPr/>
        </p:nvPicPr>
        <p:blipFill>
          <a:blip r:embed="rId3">
            <a:alphaModFix/>
          </a:blip>
          <a:stretch>
            <a:fillRect/>
          </a:stretch>
        </p:blipFill>
        <p:spPr>
          <a:xfrm>
            <a:off x="821575" y="263775"/>
            <a:ext cx="7097325" cy="4190125"/>
          </a:xfrm>
          <a:prstGeom prst="rect">
            <a:avLst/>
          </a:prstGeom>
          <a:noFill/>
          <a:ln>
            <a:noFill/>
          </a:ln>
        </p:spPr>
      </p:pic>
      <p:sp>
        <p:nvSpPr>
          <p:cNvPr id="554" name="Google Shape;554;p73"/>
          <p:cNvSpPr/>
          <p:nvPr/>
        </p:nvSpPr>
        <p:spPr>
          <a:xfrm rot="-4495196">
            <a:off x="4854490" y="920556"/>
            <a:ext cx="275590" cy="2456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55" name="Google Shape;555;p73"/>
          <p:cNvSpPr txBox="1"/>
          <p:nvPr/>
        </p:nvSpPr>
        <p:spPr>
          <a:xfrm>
            <a:off x="3552300" y="120825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After clicking on a cashier you will be able to see the statistics of him for a set day.</a:t>
            </a:r>
            <a:endParaRPr sz="800">
              <a:solidFill>
                <a:schemeClr val="dk1"/>
              </a:solidFill>
              <a:latin typeface="Gowun Batang"/>
              <a:ea typeface="Gowun Batang"/>
              <a:cs typeface="Gowun Batang"/>
              <a:sym typeface="Gowun Batang"/>
            </a:endParaRPr>
          </a:p>
        </p:txBody>
      </p:sp>
      <p:sp>
        <p:nvSpPr>
          <p:cNvPr id="556" name="Google Shape;556;p73"/>
          <p:cNvSpPr/>
          <p:nvPr/>
        </p:nvSpPr>
        <p:spPr>
          <a:xfrm rot="3002082">
            <a:off x="4826435" y="1749123"/>
            <a:ext cx="275562" cy="245718"/>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4"/>
          <p:cNvPicPr preferRelativeResize="0"/>
          <p:nvPr/>
        </p:nvPicPr>
        <p:blipFill>
          <a:blip r:embed="rId3">
            <a:alphaModFix/>
          </a:blip>
          <a:stretch>
            <a:fillRect/>
          </a:stretch>
        </p:blipFill>
        <p:spPr>
          <a:xfrm>
            <a:off x="739250" y="212775"/>
            <a:ext cx="7096825" cy="4183951"/>
          </a:xfrm>
          <a:prstGeom prst="rect">
            <a:avLst/>
          </a:prstGeom>
          <a:noFill/>
          <a:ln>
            <a:noFill/>
          </a:ln>
        </p:spPr>
      </p:pic>
      <p:sp>
        <p:nvSpPr>
          <p:cNvPr id="562" name="Google Shape;562;p74"/>
          <p:cNvSpPr txBox="1"/>
          <p:nvPr/>
        </p:nvSpPr>
        <p:spPr>
          <a:xfrm>
            <a:off x="7156200" y="2417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information shows the number of bills sold, the number of items sold and the total revenue of that one cashier.</a:t>
            </a:r>
            <a:endParaRPr sz="800">
              <a:solidFill>
                <a:schemeClr val="dk1"/>
              </a:solidFill>
              <a:latin typeface="Gowun Batang"/>
              <a:ea typeface="Gowun Batang"/>
              <a:cs typeface="Gowun Batang"/>
              <a:sym typeface="Gowun Batang"/>
            </a:endParaRPr>
          </a:p>
        </p:txBody>
      </p:sp>
      <p:sp>
        <p:nvSpPr>
          <p:cNvPr id="563" name="Google Shape;563;p74"/>
          <p:cNvSpPr/>
          <p:nvPr/>
        </p:nvSpPr>
        <p:spPr>
          <a:xfrm rot="8322506">
            <a:off x="6974127" y="872160"/>
            <a:ext cx="275500" cy="245727"/>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5"/>
          <p:cNvPicPr preferRelativeResize="0"/>
          <p:nvPr/>
        </p:nvPicPr>
        <p:blipFill>
          <a:blip r:embed="rId3">
            <a:alphaModFix/>
          </a:blip>
          <a:stretch>
            <a:fillRect/>
          </a:stretch>
        </p:blipFill>
        <p:spPr>
          <a:xfrm>
            <a:off x="810913" y="93150"/>
            <a:ext cx="7522175" cy="4428474"/>
          </a:xfrm>
          <a:prstGeom prst="rect">
            <a:avLst/>
          </a:prstGeom>
          <a:noFill/>
          <a:ln>
            <a:noFill/>
          </a:ln>
        </p:spPr>
      </p:pic>
      <p:sp>
        <p:nvSpPr>
          <p:cNvPr id="569" name="Google Shape;569;p75"/>
          <p:cNvSpPr/>
          <p:nvPr/>
        </p:nvSpPr>
        <p:spPr>
          <a:xfrm rot="-4495196">
            <a:off x="6428615" y="789381"/>
            <a:ext cx="275590" cy="2456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70" name="Google Shape;570;p75"/>
          <p:cNvSpPr/>
          <p:nvPr/>
        </p:nvSpPr>
        <p:spPr>
          <a:xfrm rot="-6355695">
            <a:off x="5255501" y="748528"/>
            <a:ext cx="275477" cy="24564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71" name="Google Shape;571;p75"/>
          <p:cNvSpPr txBox="1"/>
          <p:nvPr/>
        </p:nvSpPr>
        <p:spPr>
          <a:xfrm>
            <a:off x="4960725" y="107707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You can also see the performance of the cashier on a set time period(using 2 dates).</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6"/>
          <p:cNvPicPr preferRelativeResize="0"/>
          <p:nvPr/>
        </p:nvPicPr>
        <p:blipFill>
          <a:blip r:embed="rId3">
            <a:alphaModFix/>
          </a:blip>
          <a:stretch>
            <a:fillRect/>
          </a:stretch>
        </p:blipFill>
        <p:spPr>
          <a:xfrm>
            <a:off x="545425" y="48850"/>
            <a:ext cx="7637200" cy="4508850"/>
          </a:xfrm>
          <a:prstGeom prst="rect">
            <a:avLst/>
          </a:prstGeom>
          <a:noFill/>
          <a:ln>
            <a:noFill/>
          </a:ln>
        </p:spPr>
      </p:pic>
      <p:sp>
        <p:nvSpPr>
          <p:cNvPr id="577" name="Google Shape;577;p76"/>
          <p:cNvSpPr/>
          <p:nvPr/>
        </p:nvSpPr>
        <p:spPr>
          <a:xfrm rot="-6355695">
            <a:off x="5766401" y="2075453"/>
            <a:ext cx="275477" cy="24564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78" name="Google Shape;578;p76"/>
          <p:cNvSpPr txBox="1"/>
          <p:nvPr/>
        </p:nvSpPr>
        <p:spPr>
          <a:xfrm>
            <a:off x="5223075" y="236462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After entering the inventory screen you get an alert showing you all items low on stock.</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7"/>
          <p:cNvPicPr preferRelativeResize="0"/>
          <p:nvPr/>
        </p:nvPicPr>
        <p:blipFill>
          <a:blip r:embed="rId3">
            <a:alphaModFix/>
          </a:blip>
          <a:stretch>
            <a:fillRect/>
          </a:stretch>
        </p:blipFill>
        <p:spPr>
          <a:xfrm>
            <a:off x="1000686" y="227825"/>
            <a:ext cx="7142625" cy="4210951"/>
          </a:xfrm>
          <a:prstGeom prst="rect">
            <a:avLst/>
          </a:prstGeom>
          <a:noFill/>
          <a:ln>
            <a:noFill/>
          </a:ln>
        </p:spPr>
      </p:pic>
      <p:sp>
        <p:nvSpPr>
          <p:cNvPr id="584" name="Google Shape;584;p77"/>
          <p:cNvSpPr/>
          <p:nvPr/>
        </p:nvSpPr>
        <p:spPr>
          <a:xfrm rot="-5895745">
            <a:off x="4882585" y="708395"/>
            <a:ext cx="275560" cy="245608"/>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85" name="Google Shape;585;p77"/>
          <p:cNvSpPr txBox="1"/>
          <p:nvPr/>
        </p:nvSpPr>
        <p:spPr>
          <a:xfrm>
            <a:off x="4194375" y="98540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You can search for a specific item through the search bar if it is hard to find.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8"/>
          <p:cNvPicPr preferRelativeResize="0"/>
          <p:nvPr/>
        </p:nvPicPr>
        <p:blipFill>
          <a:blip r:embed="rId3">
            <a:alphaModFix/>
          </a:blip>
          <a:stretch>
            <a:fillRect/>
          </a:stretch>
        </p:blipFill>
        <p:spPr>
          <a:xfrm>
            <a:off x="945850" y="164350"/>
            <a:ext cx="7363451" cy="4356950"/>
          </a:xfrm>
          <a:prstGeom prst="rect">
            <a:avLst/>
          </a:prstGeom>
          <a:noFill/>
          <a:ln>
            <a:noFill/>
          </a:ln>
        </p:spPr>
      </p:pic>
      <p:sp>
        <p:nvSpPr>
          <p:cNvPr id="591" name="Google Shape;591;p78"/>
          <p:cNvSpPr txBox="1"/>
          <p:nvPr/>
        </p:nvSpPr>
        <p:spPr>
          <a:xfrm>
            <a:off x="1446550" y="1931250"/>
            <a:ext cx="1878000" cy="923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a:t>
            </a:r>
            <a:r>
              <a:rPr lang="en" sz="800">
                <a:solidFill>
                  <a:schemeClr val="dk1"/>
                </a:solidFill>
                <a:latin typeface="Gowun Batang"/>
                <a:ea typeface="Gowun Batang"/>
                <a:cs typeface="Gowun Batang"/>
                <a:sym typeface="Gowun Batang"/>
              </a:rPr>
              <a:t>manager</a:t>
            </a:r>
            <a:r>
              <a:rPr lang="en" sz="800">
                <a:solidFill>
                  <a:schemeClr val="dk1"/>
                </a:solidFill>
                <a:latin typeface="Gowun Batang"/>
                <a:ea typeface="Gowun Batang"/>
                <a:cs typeface="Gowun Batang"/>
                <a:sym typeface="Gowun Batang"/>
              </a:rPr>
              <a:t> can create a new product/item but he needs to fill in the name, the category, which supplier it has, the purchase date, the purchase price, selling price and quantity,</a:t>
            </a:r>
            <a:endParaRPr sz="800">
              <a:solidFill>
                <a:schemeClr val="dk1"/>
              </a:solidFill>
              <a:latin typeface="Gowun Batang"/>
              <a:ea typeface="Gowun Batang"/>
              <a:cs typeface="Gowun Batang"/>
              <a:sym typeface="Gowun Batang"/>
            </a:endParaRPr>
          </a:p>
        </p:txBody>
      </p:sp>
      <p:sp>
        <p:nvSpPr>
          <p:cNvPr id="592" name="Google Shape;592;p78"/>
          <p:cNvSpPr/>
          <p:nvPr/>
        </p:nvSpPr>
        <p:spPr>
          <a:xfrm rot="1570460">
            <a:off x="3315860" y="2696450"/>
            <a:ext cx="275445" cy="24552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UML:</a:t>
            </a:r>
            <a:endParaRPr/>
          </a:p>
        </p:txBody>
      </p:sp>
      <p:pic>
        <p:nvPicPr>
          <p:cNvPr id="370" name="Google Shape;370;p52"/>
          <p:cNvPicPr preferRelativeResize="0"/>
          <p:nvPr/>
        </p:nvPicPr>
        <p:blipFill>
          <a:blip r:embed="rId3">
            <a:alphaModFix/>
          </a:blip>
          <a:stretch>
            <a:fillRect/>
          </a:stretch>
        </p:blipFill>
        <p:spPr>
          <a:xfrm>
            <a:off x="869600" y="774825"/>
            <a:ext cx="6896282" cy="4188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79"/>
          <p:cNvPicPr preferRelativeResize="0"/>
          <p:nvPr/>
        </p:nvPicPr>
        <p:blipFill>
          <a:blip r:embed="rId3">
            <a:alphaModFix/>
          </a:blip>
          <a:stretch>
            <a:fillRect/>
          </a:stretch>
        </p:blipFill>
        <p:spPr>
          <a:xfrm>
            <a:off x="1043025" y="164350"/>
            <a:ext cx="6841375" cy="4025349"/>
          </a:xfrm>
          <a:prstGeom prst="rect">
            <a:avLst/>
          </a:prstGeom>
          <a:noFill/>
          <a:ln>
            <a:noFill/>
          </a:ln>
        </p:spPr>
      </p:pic>
      <p:sp>
        <p:nvSpPr>
          <p:cNvPr id="598" name="Google Shape;598;p79"/>
          <p:cNvSpPr/>
          <p:nvPr/>
        </p:nvSpPr>
        <p:spPr>
          <a:xfrm rot="1570460">
            <a:off x="2949910" y="1011850"/>
            <a:ext cx="275445" cy="24552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599" name="Google Shape;599;p79"/>
          <p:cNvSpPr txBox="1"/>
          <p:nvPr/>
        </p:nvSpPr>
        <p:spPr>
          <a:xfrm>
            <a:off x="1094450" y="4469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you wish to change the price of an item you can change it by adding the name, category, etc of the </a:t>
            </a:r>
            <a:r>
              <a:rPr lang="en" sz="800">
                <a:solidFill>
                  <a:schemeClr val="dk1"/>
                </a:solidFill>
                <a:latin typeface="Gowun Batang"/>
                <a:ea typeface="Gowun Batang"/>
                <a:cs typeface="Gowun Batang"/>
                <a:sym typeface="Gowun Batang"/>
              </a:rPr>
              <a:t>intended</a:t>
            </a:r>
            <a:r>
              <a:rPr lang="en" sz="800">
                <a:solidFill>
                  <a:schemeClr val="dk1"/>
                </a:solidFill>
                <a:latin typeface="Gowun Batang"/>
                <a:ea typeface="Gowun Batang"/>
                <a:cs typeface="Gowun Batang"/>
                <a:sym typeface="Gowun Batang"/>
              </a:rPr>
              <a:t> product.</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80"/>
          <p:cNvPicPr preferRelativeResize="0"/>
          <p:nvPr/>
        </p:nvPicPr>
        <p:blipFill>
          <a:blip r:embed="rId3">
            <a:alphaModFix/>
          </a:blip>
          <a:stretch>
            <a:fillRect/>
          </a:stretch>
        </p:blipFill>
        <p:spPr>
          <a:xfrm>
            <a:off x="1696923" y="345200"/>
            <a:ext cx="6196100" cy="3651726"/>
          </a:xfrm>
          <a:prstGeom prst="rect">
            <a:avLst/>
          </a:prstGeom>
          <a:noFill/>
          <a:ln>
            <a:noFill/>
          </a:ln>
        </p:spPr>
      </p:pic>
      <p:sp>
        <p:nvSpPr>
          <p:cNvPr id="605" name="Google Shape;605;p80"/>
          <p:cNvSpPr/>
          <p:nvPr/>
        </p:nvSpPr>
        <p:spPr>
          <a:xfrm rot="1570460">
            <a:off x="3405585" y="1080900"/>
            <a:ext cx="275445" cy="24552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06" name="Google Shape;606;p80"/>
          <p:cNvSpPr txBox="1"/>
          <p:nvPr/>
        </p:nvSpPr>
        <p:spPr>
          <a:xfrm>
            <a:off x="1543225" y="688550"/>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Any incorrect credentials will result in an anelt describing the incorrect field.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1"/>
          <p:cNvPicPr preferRelativeResize="0"/>
          <p:nvPr/>
        </p:nvPicPr>
        <p:blipFill>
          <a:blip r:embed="rId3">
            <a:alphaModFix/>
          </a:blip>
          <a:stretch>
            <a:fillRect/>
          </a:stretch>
        </p:blipFill>
        <p:spPr>
          <a:xfrm>
            <a:off x="1023800" y="227850"/>
            <a:ext cx="7096401" cy="4176425"/>
          </a:xfrm>
          <a:prstGeom prst="rect">
            <a:avLst/>
          </a:prstGeom>
          <a:noFill/>
          <a:ln>
            <a:noFill/>
          </a:ln>
        </p:spPr>
      </p:pic>
      <p:sp>
        <p:nvSpPr>
          <p:cNvPr id="612" name="Google Shape;612;p81"/>
          <p:cNvSpPr/>
          <p:nvPr/>
        </p:nvSpPr>
        <p:spPr>
          <a:xfrm rot="7736549">
            <a:off x="5007403" y="2793102"/>
            <a:ext cx="275400" cy="245554"/>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13" name="Google Shape;613;p81"/>
          <p:cNvSpPr txBox="1"/>
          <p:nvPr/>
        </p:nvSpPr>
        <p:spPr>
          <a:xfrm>
            <a:off x="5243800" y="21246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menager can also create a new </a:t>
            </a:r>
            <a:r>
              <a:rPr lang="en" sz="800">
                <a:solidFill>
                  <a:schemeClr val="dk1"/>
                </a:solidFill>
                <a:latin typeface="Gowun Batang"/>
                <a:ea typeface="Gowun Batang"/>
                <a:cs typeface="Gowun Batang"/>
                <a:sym typeface="Gowun Batang"/>
              </a:rPr>
              <a:t>category</a:t>
            </a:r>
            <a:r>
              <a:rPr lang="en" sz="800">
                <a:solidFill>
                  <a:schemeClr val="dk1"/>
                </a:solidFill>
                <a:latin typeface="Gowun Batang"/>
                <a:ea typeface="Gowun Batang"/>
                <a:cs typeface="Gowun Batang"/>
                <a:sym typeface="Gowun Batang"/>
              </a:rPr>
              <a:t> if the new item </a:t>
            </a:r>
            <a:r>
              <a:rPr lang="en" sz="800">
                <a:solidFill>
                  <a:schemeClr val="dk1"/>
                </a:solidFill>
                <a:latin typeface="Gowun Batang"/>
                <a:ea typeface="Gowun Batang"/>
                <a:cs typeface="Gowun Batang"/>
                <a:sym typeface="Gowun Batang"/>
              </a:rPr>
              <a:t>doesn't</a:t>
            </a:r>
            <a:r>
              <a:rPr lang="en" sz="800">
                <a:solidFill>
                  <a:schemeClr val="dk1"/>
                </a:solidFill>
                <a:latin typeface="Gowun Batang"/>
                <a:ea typeface="Gowun Batang"/>
                <a:cs typeface="Gowun Batang"/>
                <a:sym typeface="Gowun Batang"/>
              </a:rPr>
              <a:t> fit into the previous categories.(all will be saved in their respected files.</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82"/>
          <p:cNvPicPr preferRelativeResize="0"/>
          <p:nvPr/>
        </p:nvPicPr>
        <p:blipFill>
          <a:blip r:embed="rId3">
            <a:alphaModFix/>
          </a:blip>
          <a:stretch>
            <a:fillRect/>
          </a:stretch>
        </p:blipFill>
        <p:spPr>
          <a:xfrm>
            <a:off x="1100787" y="214025"/>
            <a:ext cx="6942424" cy="4093951"/>
          </a:xfrm>
          <a:prstGeom prst="rect">
            <a:avLst/>
          </a:prstGeom>
          <a:noFill/>
          <a:ln>
            <a:noFill/>
          </a:ln>
        </p:spPr>
      </p:pic>
      <p:sp>
        <p:nvSpPr>
          <p:cNvPr id="619" name="Google Shape;619;p82"/>
          <p:cNvSpPr/>
          <p:nvPr/>
        </p:nvSpPr>
        <p:spPr>
          <a:xfrm rot="-10792519">
            <a:off x="6031460" y="611154"/>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20" name="Google Shape;620;p82"/>
          <p:cNvSpPr txBox="1"/>
          <p:nvPr/>
        </p:nvSpPr>
        <p:spPr>
          <a:xfrm>
            <a:off x="4291025" y="343820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statistics page will show the revenue and all the purchase cost of all the items.</a:t>
            </a:r>
            <a:endParaRPr sz="800">
              <a:solidFill>
                <a:schemeClr val="dk1"/>
              </a:solidFill>
              <a:latin typeface="Gowun Batang"/>
              <a:ea typeface="Gowun Batang"/>
              <a:cs typeface="Gowun Batang"/>
              <a:sym typeface="Gowun Batang"/>
            </a:endParaRPr>
          </a:p>
        </p:txBody>
      </p:sp>
      <p:sp>
        <p:nvSpPr>
          <p:cNvPr id="621" name="Google Shape;621;p82"/>
          <p:cNvSpPr/>
          <p:nvPr/>
        </p:nvSpPr>
        <p:spPr>
          <a:xfrm rot="-3566564">
            <a:off x="5617952" y="3131154"/>
            <a:ext cx="275571" cy="24568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22" name="Google Shape;622;p82"/>
          <p:cNvSpPr txBox="1"/>
          <p:nvPr/>
        </p:nvSpPr>
        <p:spPr>
          <a:xfrm>
            <a:off x="6348925" y="580100"/>
            <a:ext cx="1878000" cy="307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case is for daily information</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3"/>
          <p:cNvPicPr preferRelativeResize="0"/>
          <p:nvPr/>
        </p:nvPicPr>
        <p:blipFill>
          <a:blip r:embed="rId3">
            <a:alphaModFix/>
          </a:blip>
          <a:stretch>
            <a:fillRect/>
          </a:stretch>
        </p:blipFill>
        <p:spPr>
          <a:xfrm>
            <a:off x="1139149" y="97175"/>
            <a:ext cx="7400576" cy="4377551"/>
          </a:xfrm>
          <a:prstGeom prst="rect">
            <a:avLst/>
          </a:prstGeom>
          <a:noFill/>
          <a:ln>
            <a:noFill/>
          </a:ln>
        </p:spPr>
      </p:pic>
      <p:sp>
        <p:nvSpPr>
          <p:cNvPr id="628" name="Google Shape;628;p83"/>
          <p:cNvSpPr/>
          <p:nvPr/>
        </p:nvSpPr>
        <p:spPr>
          <a:xfrm rot="-1652448">
            <a:off x="5093246" y="790606"/>
            <a:ext cx="275747" cy="245831"/>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29" name="Google Shape;629;p83"/>
          <p:cNvSpPr txBox="1"/>
          <p:nvPr/>
        </p:nvSpPr>
        <p:spPr>
          <a:xfrm>
            <a:off x="3221400" y="883875"/>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We can also see this information for monthly and </a:t>
            </a:r>
            <a:r>
              <a:rPr lang="en" sz="800">
                <a:solidFill>
                  <a:schemeClr val="dk1"/>
                </a:solidFill>
                <a:latin typeface="Gowun Batang"/>
                <a:ea typeface="Gowun Batang"/>
                <a:cs typeface="Gowun Batang"/>
                <a:sym typeface="Gowun Batang"/>
              </a:rPr>
              <a:t>annually cases</a:t>
            </a:r>
            <a:r>
              <a:rPr lang="en" sz="800">
                <a:solidFill>
                  <a:schemeClr val="dk1"/>
                </a:solidFill>
                <a:latin typeface="Gowun Batang"/>
                <a:ea typeface="Gowun Batang"/>
                <a:cs typeface="Gowun Batang"/>
                <a:sym typeface="Gowun Batang"/>
              </a:rPr>
              <a:t>.</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4"/>
          <p:cNvPicPr preferRelativeResize="0"/>
          <p:nvPr/>
        </p:nvPicPr>
        <p:blipFill>
          <a:blip r:embed="rId3">
            <a:alphaModFix/>
          </a:blip>
          <a:stretch>
            <a:fillRect/>
          </a:stretch>
        </p:blipFill>
        <p:spPr>
          <a:xfrm>
            <a:off x="1332475" y="251175"/>
            <a:ext cx="7037700" cy="4146700"/>
          </a:xfrm>
          <a:prstGeom prst="rect">
            <a:avLst/>
          </a:prstGeom>
          <a:noFill/>
          <a:ln>
            <a:noFill/>
          </a:ln>
        </p:spPr>
      </p:pic>
      <p:sp>
        <p:nvSpPr>
          <p:cNvPr id="635" name="Google Shape;635;p84"/>
          <p:cNvSpPr/>
          <p:nvPr/>
        </p:nvSpPr>
        <p:spPr>
          <a:xfrm rot="9412015">
            <a:off x="2455999" y="3662724"/>
            <a:ext cx="275665" cy="24580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36" name="Google Shape;636;p84"/>
          <p:cNvSpPr txBox="1"/>
          <p:nvPr/>
        </p:nvSpPr>
        <p:spPr>
          <a:xfrm>
            <a:off x="2769025" y="318982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manager shares the profile button just like with the cashiers but as you can see all the information is unique.</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5"/>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Administrator:</a:t>
            </a:r>
            <a:endParaRPr/>
          </a:p>
        </p:txBody>
      </p:sp>
      <p:pic>
        <p:nvPicPr>
          <p:cNvPr id="642" name="Google Shape;642;p85"/>
          <p:cNvPicPr preferRelativeResize="0"/>
          <p:nvPr/>
        </p:nvPicPr>
        <p:blipFill>
          <a:blip r:embed="rId3">
            <a:alphaModFix/>
          </a:blip>
          <a:stretch>
            <a:fillRect/>
          </a:stretch>
        </p:blipFill>
        <p:spPr>
          <a:xfrm>
            <a:off x="126300" y="1008000"/>
            <a:ext cx="3047925" cy="3214200"/>
          </a:xfrm>
          <a:prstGeom prst="rect">
            <a:avLst/>
          </a:prstGeom>
          <a:noFill/>
          <a:ln>
            <a:noFill/>
          </a:ln>
        </p:spPr>
      </p:pic>
      <p:pic>
        <p:nvPicPr>
          <p:cNvPr id="643" name="Google Shape;643;p85"/>
          <p:cNvPicPr preferRelativeResize="0"/>
          <p:nvPr/>
        </p:nvPicPr>
        <p:blipFill>
          <a:blip r:embed="rId4">
            <a:alphaModFix/>
          </a:blip>
          <a:stretch>
            <a:fillRect/>
          </a:stretch>
        </p:blipFill>
        <p:spPr>
          <a:xfrm>
            <a:off x="3535575" y="164350"/>
            <a:ext cx="5573399" cy="3283926"/>
          </a:xfrm>
          <a:prstGeom prst="rect">
            <a:avLst/>
          </a:prstGeom>
          <a:noFill/>
          <a:ln>
            <a:noFill/>
          </a:ln>
        </p:spPr>
      </p:pic>
      <p:sp>
        <p:nvSpPr>
          <p:cNvPr id="644" name="Google Shape;644;p85"/>
          <p:cNvSpPr/>
          <p:nvPr/>
        </p:nvSpPr>
        <p:spPr>
          <a:xfrm rot="-5396259">
            <a:off x="7302527" y="126706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45" name="Google Shape;645;p85"/>
          <p:cNvSpPr txBox="1"/>
          <p:nvPr/>
        </p:nvSpPr>
        <p:spPr>
          <a:xfrm>
            <a:off x="6501375" y="1527750"/>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administrator is </a:t>
            </a:r>
            <a:r>
              <a:rPr lang="en" sz="800">
                <a:solidFill>
                  <a:schemeClr val="dk1"/>
                </a:solidFill>
                <a:latin typeface="Gowun Batang"/>
                <a:ea typeface="Gowun Batang"/>
                <a:cs typeface="Gowun Batang"/>
                <a:sym typeface="Gowun Batang"/>
              </a:rPr>
              <a:t>capable</a:t>
            </a:r>
            <a:r>
              <a:rPr lang="en" sz="800">
                <a:solidFill>
                  <a:schemeClr val="dk1"/>
                </a:solidFill>
                <a:latin typeface="Gowun Batang"/>
                <a:ea typeface="Gowun Batang"/>
                <a:cs typeface="Gowun Batang"/>
                <a:sym typeface="Gowun Batang"/>
              </a:rPr>
              <a:t> of viewing all employees </a:t>
            </a:r>
            <a:r>
              <a:rPr lang="en" sz="800">
                <a:solidFill>
                  <a:schemeClr val="dk1"/>
                </a:solidFill>
                <a:latin typeface="Gowun Batang"/>
                <a:ea typeface="Gowun Batang"/>
                <a:cs typeface="Gowun Batang"/>
                <a:sym typeface="Gowun Batang"/>
              </a:rPr>
              <a:t>except</a:t>
            </a:r>
            <a:r>
              <a:rPr lang="en" sz="800">
                <a:solidFill>
                  <a:schemeClr val="dk1"/>
                </a:solidFill>
                <a:latin typeface="Gowun Batang"/>
                <a:ea typeface="Gowun Batang"/>
                <a:cs typeface="Gowun Batang"/>
                <a:sym typeface="Gowun Batang"/>
              </a:rPr>
              <a:t> himself.</a:t>
            </a:r>
            <a:endParaRPr sz="800">
              <a:solidFill>
                <a:schemeClr val="dk1"/>
              </a:solidFill>
              <a:latin typeface="Gowun Batang"/>
              <a:ea typeface="Gowun Batang"/>
              <a:cs typeface="Gowun Batang"/>
              <a:sym typeface="Gowun Batang"/>
            </a:endParaRPr>
          </a:p>
        </p:txBody>
      </p:sp>
      <p:sp>
        <p:nvSpPr>
          <p:cNvPr id="646" name="Google Shape;646;p85"/>
          <p:cNvSpPr/>
          <p:nvPr/>
        </p:nvSpPr>
        <p:spPr>
          <a:xfrm rot="-7752890">
            <a:off x="4403322" y="1847628"/>
            <a:ext cx="275691" cy="24561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47" name="Google Shape;647;p85"/>
          <p:cNvSpPr txBox="1"/>
          <p:nvPr/>
        </p:nvSpPr>
        <p:spPr>
          <a:xfrm>
            <a:off x="4623375" y="208057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He is able to view employees, view total cost, view total income, and work with suppliers.</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86"/>
          <p:cNvPicPr preferRelativeResize="0"/>
          <p:nvPr/>
        </p:nvPicPr>
        <p:blipFill>
          <a:blip r:embed="rId3">
            <a:alphaModFix/>
          </a:blip>
          <a:stretch>
            <a:fillRect/>
          </a:stretch>
        </p:blipFill>
        <p:spPr>
          <a:xfrm>
            <a:off x="1369227" y="331400"/>
            <a:ext cx="6797351" cy="4010724"/>
          </a:xfrm>
          <a:prstGeom prst="rect">
            <a:avLst/>
          </a:prstGeom>
          <a:noFill/>
          <a:ln>
            <a:noFill/>
          </a:ln>
        </p:spPr>
      </p:pic>
      <p:sp>
        <p:nvSpPr>
          <p:cNvPr id="653" name="Google Shape;653;p86"/>
          <p:cNvSpPr/>
          <p:nvPr/>
        </p:nvSpPr>
        <p:spPr>
          <a:xfrm rot="-10522880">
            <a:off x="4686388" y="1398828"/>
            <a:ext cx="275695" cy="2455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54" name="Google Shape;654;p86"/>
          <p:cNvSpPr txBox="1"/>
          <p:nvPr/>
        </p:nvSpPr>
        <p:spPr>
          <a:xfrm>
            <a:off x="4971375" y="135565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selected employee will show up in </a:t>
            </a:r>
            <a:r>
              <a:rPr lang="en" sz="800">
                <a:solidFill>
                  <a:schemeClr val="dk1"/>
                </a:solidFill>
                <a:latin typeface="Gowun Batang"/>
                <a:ea typeface="Gowun Batang"/>
                <a:cs typeface="Gowun Batang"/>
                <a:sym typeface="Gowun Batang"/>
              </a:rPr>
              <a:t>the</a:t>
            </a:r>
            <a:r>
              <a:rPr lang="en" sz="800">
                <a:solidFill>
                  <a:schemeClr val="dk1"/>
                </a:solidFill>
                <a:latin typeface="Gowun Batang"/>
                <a:ea typeface="Gowun Batang"/>
                <a:cs typeface="Gowun Batang"/>
                <a:sym typeface="Gowun Batang"/>
              </a:rPr>
              <a:t> right side of the page and you will be able to view or edit information about him/her.</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7"/>
          <p:cNvPicPr preferRelativeResize="0"/>
          <p:nvPr/>
        </p:nvPicPr>
        <p:blipFill>
          <a:blip r:embed="rId3">
            <a:alphaModFix/>
          </a:blip>
          <a:stretch>
            <a:fillRect/>
          </a:stretch>
        </p:blipFill>
        <p:spPr>
          <a:xfrm>
            <a:off x="977401" y="164350"/>
            <a:ext cx="7463101" cy="4397350"/>
          </a:xfrm>
          <a:prstGeom prst="rect">
            <a:avLst/>
          </a:prstGeom>
          <a:noFill/>
          <a:ln>
            <a:noFill/>
          </a:ln>
        </p:spPr>
      </p:pic>
      <p:sp>
        <p:nvSpPr>
          <p:cNvPr id="660" name="Google Shape;660;p87"/>
          <p:cNvSpPr/>
          <p:nvPr/>
        </p:nvSpPr>
        <p:spPr>
          <a:xfrm rot="7481">
            <a:off x="5480400" y="598053"/>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61" name="Google Shape;661;p87"/>
          <p:cNvSpPr txBox="1"/>
          <p:nvPr/>
        </p:nvSpPr>
        <p:spPr>
          <a:xfrm>
            <a:off x="3602400" y="451225"/>
            <a:ext cx="1878000" cy="12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a:t>
            </a:r>
            <a:r>
              <a:rPr lang="en" sz="800">
                <a:solidFill>
                  <a:schemeClr val="dk1"/>
                </a:solidFill>
                <a:latin typeface="Gowun Batang"/>
                <a:ea typeface="Gowun Batang"/>
                <a:cs typeface="Gowun Batang"/>
                <a:sym typeface="Gowun Batang"/>
              </a:rPr>
              <a:t>administrator</a:t>
            </a:r>
            <a:r>
              <a:rPr lang="en" sz="800">
                <a:solidFill>
                  <a:schemeClr val="dk1"/>
                </a:solidFill>
                <a:latin typeface="Gowun Batang"/>
                <a:ea typeface="Gowun Batang"/>
                <a:cs typeface="Gowun Batang"/>
                <a:sym typeface="Gowun Batang"/>
              </a:rPr>
              <a:t> list of abilities consist of being able to create and remove </a:t>
            </a:r>
            <a:r>
              <a:rPr lang="en" sz="800">
                <a:solidFill>
                  <a:schemeClr val="dk1"/>
                </a:solidFill>
                <a:latin typeface="Gowun Batang"/>
                <a:ea typeface="Gowun Batang"/>
                <a:cs typeface="Gowun Batang"/>
                <a:sym typeface="Gowun Batang"/>
              </a:rPr>
              <a:t>employees</a:t>
            </a:r>
            <a:r>
              <a:rPr lang="en" sz="800">
                <a:solidFill>
                  <a:schemeClr val="dk1"/>
                </a:solidFill>
                <a:latin typeface="Gowun Batang"/>
                <a:ea typeface="Gowun Batang"/>
                <a:cs typeface="Gowun Batang"/>
                <a:sym typeface="Gowun Batang"/>
              </a:rPr>
              <a:t> change the phone number, email, address, salary, sector, he can give the employees </a:t>
            </a:r>
            <a:r>
              <a:rPr lang="en" sz="800">
                <a:solidFill>
                  <a:schemeClr val="dk1"/>
                </a:solidFill>
                <a:latin typeface="Gowun Batang"/>
                <a:ea typeface="Gowun Batang"/>
                <a:cs typeface="Gowun Batang"/>
                <a:sym typeface="Gowun Batang"/>
              </a:rPr>
              <a:t>permissions</a:t>
            </a:r>
            <a:r>
              <a:rPr lang="en" sz="800">
                <a:solidFill>
                  <a:schemeClr val="dk1"/>
                </a:solidFill>
                <a:latin typeface="Gowun Batang"/>
                <a:ea typeface="Gowun Batang"/>
                <a:cs typeface="Gowun Batang"/>
                <a:sym typeface="Gowun Batang"/>
              </a:rPr>
              <a:t> like viewing cashier </a:t>
            </a:r>
            <a:r>
              <a:rPr lang="en" sz="800">
                <a:solidFill>
                  <a:schemeClr val="dk1"/>
                </a:solidFill>
                <a:latin typeface="Gowun Batang"/>
                <a:ea typeface="Gowun Batang"/>
                <a:cs typeface="Gowun Batang"/>
                <a:sym typeface="Gowun Batang"/>
              </a:rPr>
              <a:t>performance</a:t>
            </a:r>
            <a:r>
              <a:rPr lang="en" sz="800">
                <a:solidFill>
                  <a:schemeClr val="dk1"/>
                </a:solidFill>
                <a:latin typeface="Gowun Batang"/>
                <a:ea typeface="Gowun Batang"/>
                <a:cs typeface="Gowun Batang"/>
                <a:sym typeface="Gowun Batang"/>
              </a:rPr>
              <a:t>, adding items to the inventory, creating categories, showing statistics, etc.</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8"/>
          <p:cNvPicPr preferRelativeResize="0"/>
          <p:nvPr/>
        </p:nvPicPr>
        <p:blipFill>
          <a:blip r:embed="rId3">
            <a:alphaModFix/>
          </a:blip>
          <a:stretch>
            <a:fillRect/>
          </a:stretch>
        </p:blipFill>
        <p:spPr>
          <a:xfrm>
            <a:off x="934676" y="246400"/>
            <a:ext cx="7274649" cy="4344250"/>
          </a:xfrm>
          <a:prstGeom prst="rect">
            <a:avLst/>
          </a:prstGeom>
          <a:noFill/>
          <a:ln>
            <a:noFill/>
          </a:ln>
        </p:spPr>
      </p:pic>
      <p:sp>
        <p:nvSpPr>
          <p:cNvPr id="667" name="Google Shape;667;p88"/>
          <p:cNvSpPr/>
          <p:nvPr/>
        </p:nvSpPr>
        <p:spPr>
          <a:xfrm rot="-10522880">
            <a:off x="5749613" y="1557628"/>
            <a:ext cx="275695" cy="2455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68" name="Google Shape;668;p88"/>
          <p:cNvSpPr txBox="1"/>
          <p:nvPr/>
        </p:nvSpPr>
        <p:spPr>
          <a:xfrm>
            <a:off x="6034600" y="1328050"/>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To change the password of an employee the administrator will need to enter the new password twice and an </a:t>
            </a:r>
            <a:r>
              <a:rPr lang="en" sz="800">
                <a:solidFill>
                  <a:schemeClr val="dk1"/>
                </a:solidFill>
                <a:latin typeface="Gowun Batang"/>
                <a:ea typeface="Gowun Batang"/>
                <a:cs typeface="Gowun Batang"/>
                <a:sym typeface="Gowun Batang"/>
              </a:rPr>
              <a:t>alert</a:t>
            </a:r>
            <a:r>
              <a:rPr lang="en" sz="800">
                <a:solidFill>
                  <a:schemeClr val="dk1"/>
                </a:solidFill>
                <a:latin typeface="Gowun Batang"/>
                <a:ea typeface="Gowun Batang"/>
                <a:cs typeface="Gowun Batang"/>
                <a:sym typeface="Gowun Batang"/>
              </a:rPr>
              <a:t> will pop up if it was successful.</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3"/>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a:t>
            </a:r>
            <a:endParaRPr sz="1400"/>
          </a:p>
        </p:txBody>
      </p:sp>
      <p:pic>
        <p:nvPicPr>
          <p:cNvPr id="376" name="Google Shape;376;p53"/>
          <p:cNvPicPr preferRelativeResize="0"/>
          <p:nvPr/>
        </p:nvPicPr>
        <p:blipFill rotWithShape="1">
          <a:blip r:embed="rId3">
            <a:alphaModFix/>
          </a:blip>
          <a:srcRect b="0" l="1896" r="1857" t="1283"/>
          <a:stretch/>
        </p:blipFill>
        <p:spPr>
          <a:xfrm>
            <a:off x="834700" y="962550"/>
            <a:ext cx="2579275" cy="3472100"/>
          </a:xfrm>
          <a:prstGeom prst="rect">
            <a:avLst/>
          </a:prstGeom>
          <a:noFill/>
          <a:ln>
            <a:noFill/>
          </a:ln>
        </p:spPr>
      </p:pic>
      <p:sp>
        <p:nvSpPr>
          <p:cNvPr id="377" name="Google Shape;377;p53"/>
          <p:cNvSpPr/>
          <p:nvPr/>
        </p:nvSpPr>
        <p:spPr>
          <a:xfrm rot="8098205">
            <a:off x="3083251" y="2572046"/>
            <a:ext cx="406233" cy="31565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378" name="Google Shape;378;p53"/>
          <p:cNvSpPr/>
          <p:nvPr/>
        </p:nvSpPr>
        <p:spPr>
          <a:xfrm rot="-8708175">
            <a:off x="3167921" y="3416275"/>
            <a:ext cx="406209" cy="315667"/>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379" name="Google Shape;379;p53"/>
          <p:cNvSpPr txBox="1"/>
          <p:nvPr/>
        </p:nvSpPr>
        <p:spPr>
          <a:xfrm>
            <a:off x="4429100" y="176200"/>
            <a:ext cx="43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Gowun Batang"/>
                <a:ea typeface="Gowun Batang"/>
                <a:cs typeface="Gowun Batang"/>
                <a:sym typeface="Gowun Batang"/>
              </a:rPr>
              <a:t>The login page in the Java project securely authenticates users by validating their credentials against a database to grant personalized access.</a:t>
            </a:r>
            <a:endParaRPr sz="900">
              <a:solidFill>
                <a:schemeClr val="dk1"/>
              </a:solidFill>
              <a:latin typeface="Gowun Batang"/>
              <a:ea typeface="Gowun Batang"/>
              <a:cs typeface="Gowun Batang"/>
              <a:sym typeface="Gowun Batang"/>
            </a:endParaRPr>
          </a:p>
        </p:txBody>
      </p:sp>
      <p:sp>
        <p:nvSpPr>
          <p:cNvPr id="380" name="Google Shape;380;p53"/>
          <p:cNvSpPr/>
          <p:nvPr/>
        </p:nvSpPr>
        <p:spPr>
          <a:xfrm rot="8098205">
            <a:off x="2431026" y="1060021"/>
            <a:ext cx="406233" cy="31565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381" name="Google Shape;381;p53"/>
          <p:cNvSpPr txBox="1"/>
          <p:nvPr/>
        </p:nvSpPr>
        <p:spPr>
          <a:xfrm>
            <a:off x="2804850" y="774525"/>
            <a:ext cx="1338600" cy="323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Gowun Batang"/>
                <a:ea typeface="Gowun Batang"/>
                <a:cs typeface="Gowun Batang"/>
                <a:sym typeface="Gowun Batang"/>
              </a:rPr>
              <a:t>Custom Store Logo.</a:t>
            </a:r>
            <a:endParaRPr sz="900">
              <a:solidFill>
                <a:schemeClr val="dk1"/>
              </a:solidFill>
              <a:latin typeface="Gowun Batang"/>
              <a:ea typeface="Gowun Batang"/>
              <a:cs typeface="Gowun Batang"/>
              <a:sym typeface="Gowun Batang"/>
            </a:endParaRPr>
          </a:p>
        </p:txBody>
      </p:sp>
      <p:sp>
        <p:nvSpPr>
          <p:cNvPr id="382" name="Google Shape;382;p53"/>
          <p:cNvSpPr txBox="1"/>
          <p:nvPr/>
        </p:nvSpPr>
        <p:spPr>
          <a:xfrm>
            <a:off x="3413975" y="2188500"/>
            <a:ext cx="1481400" cy="46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Gowun Batang"/>
                <a:ea typeface="Gowun Batang"/>
                <a:cs typeface="Gowun Batang"/>
                <a:sym typeface="Gowun Batang"/>
              </a:rPr>
              <a:t>Enter the username specific to the employee.</a:t>
            </a:r>
            <a:endParaRPr sz="900">
              <a:solidFill>
                <a:schemeClr val="dk1"/>
              </a:solidFill>
              <a:latin typeface="Gowun Batang"/>
              <a:ea typeface="Gowun Batang"/>
              <a:cs typeface="Gowun Batang"/>
              <a:sym typeface="Gowun Batang"/>
            </a:endParaRPr>
          </a:p>
        </p:txBody>
      </p:sp>
      <p:sp>
        <p:nvSpPr>
          <p:cNvPr id="383" name="Google Shape;383;p53"/>
          <p:cNvSpPr txBox="1"/>
          <p:nvPr/>
        </p:nvSpPr>
        <p:spPr>
          <a:xfrm>
            <a:off x="3541525" y="3686925"/>
            <a:ext cx="1481400" cy="46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Gowun Batang"/>
                <a:ea typeface="Gowun Batang"/>
                <a:cs typeface="Gowun Batang"/>
                <a:sym typeface="Gowun Batang"/>
              </a:rPr>
              <a:t>Enter the password specific to the employee.</a:t>
            </a:r>
            <a:endParaRPr sz="900">
              <a:solidFill>
                <a:schemeClr val="dk1"/>
              </a:solidFill>
              <a:latin typeface="Gowun Batang"/>
              <a:ea typeface="Gowun Batang"/>
              <a:cs typeface="Gowun Batang"/>
              <a:sym typeface="Gowun Batang"/>
            </a:endParaRPr>
          </a:p>
        </p:txBody>
      </p:sp>
      <p:pic>
        <p:nvPicPr>
          <p:cNvPr id="384" name="Google Shape;384;p53"/>
          <p:cNvPicPr preferRelativeResize="0"/>
          <p:nvPr/>
        </p:nvPicPr>
        <p:blipFill>
          <a:blip r:embed="rId4">
            <a:alphaModFix/>
          </a:blip>
          <a:stretch>
            <a:fillRect/>
          </a:stretch>
        </p:blipFill>
        <p:spPr>
          <a:xfrm>
            <a:off x="5756669" y="812775"/>
            <a:ext cx="3159579" cy="3517950"/>
          </a:xfrm>
          <a:prstGeom prst="rect">
            <a:avLst/>
          </a:prstGeom>
          <a:noFill/>
          <a:ln>
            <a:noFill/>
          </a:ln>
        </p:spPr>
      </p:pic>
      <p:sp>
        <p:nvSpPr>
          <p:cNvPr id="385" name="Google Shape;385;p53"/>
          <p:cNvSpPr/>
          <p:nvPr/>
        </p:nvSpPr>
        <p:spPr>
          <a:xfrm rot="2053782">
            <a:off x="5847029" y="3284278"/>
            <a:ext cx="406391" cy="315694"/>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386" name="Google Shape;386;p53"/>
          <p:cNvSpPr txBox="1"/>
          <p:nvPr/>
        </p:nvSpPr>
        <p:spPr>
          <a:xfrm>
            <a:off x="3627975" y="2830013"/>
            <a:ext cx="21903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Interacting with the forgot password button with give you an alert saying: “Please contact the administrator to change the password.”.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89"/>
          <p:cNvPicPr preferRelativeResize="0"/>
          <p:nvPr/>
        </p:nvPicPr>
        <p:blipFill>
          <a:blip r:embed="rId3">
            <a:alphaModFix/>
          </a:blip>
          <a:stretch>
            <a:fillRect/>
          </a:stretch>
        </p:blipFill>
        <p:spPr>
          <a:xfrm>
            <a:off x="1061725" y="296850"/>
            <a:ext cx="7199375" cy="4245475"/>
          </a:xfrm>
          <a:prstGeom prst="rect">
            <a:avLst/>
          </a:prstGeom>
          <a:noFill/>
          <a:ln>
            <a:noFill/>
          </a:ln>
        </p:spPr>
      </p:pic>
      <p:sp>
        <p:nvSpPr>
          <p:cNvPr id="674" name="Google Shape;674;p89"/>
          <p:cNvSpPr/>
          <p:nvPr/>
        </p:nvSpPr>
        <p:spPr>
          <a:xfrm rot="-10522880">
            <a:off x="5866988" y="2448953"/>
            <a:ext cx="275695" cy="2455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75" name="Google Shape;675;p89"/>
          <p:cNvSpPr txBox="1"/>
          <p:nvPr/>
        </p:nvSpPr>
        <p:spPr>
          <a:xfrm>
            <a:off x="6151975" y="22394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the new password </a:t>
            </a:r>
            <a:r>
              <a:rPr lang="en" sz="800">
                <a:solidFill>
                  <a:schemeClr val="dk1"/>
                </a:solidFill>
                <a:latin typeface="Gowun Batang"/>
                <a:ea typeface="Gowun Batang"/>
                <a:cs typeface="Gowun Batang"/>
                <a:sym typeface="Gowun Batang"/>
              </a:rPr>
              <a:t>doesn't</a:t>
            </a:r>
            <a:r>
              <a:rPr lang="en" sz="800">
                <a:solidFill>
                  <a:schemeClr val="dk1"/>
                </a:solidFill>
                <a:latin typeface="Gowun Batang"/>
                <a:ea typeface="Gowun Batang"/>
                <a:cs typeface="Gowun Batang"/>
                <a:sym typeface="Gowun Batang"/>
              </a:rPr>
              <a:t> match an alert will pop up saying”New password and confirmation do not match.”.</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90"/>
          <p:cNvPicPr preferRelativeResize="0"/>
          <p:nvPr/>
        </p:nvPicPr>
        <p:blipFill>
          <a:blip r:embed="rId3">
            <a:alphaModFix/>
          </a:blip>
          <a:stretch>
            <a:fillRect/>
          </a:stretch>
        </p:blipFill>
        <p:spPr>
          <a:xfrm>
            <a:off x="841100" y="227825"/>
            <a:ext cx="7036401" cy="4142175"/>
          </a:xfrm>
          <a:prstGeom prst="rect">
            <a:avLst/>
          </a:prstGeom>
          <a:noFill/>
          <a:ln>
            <a:noFill/>
          </a:ln>
        </p:spPr>
      </p:pic>
      <p:sp>
        <p:nvSpPr>
          <p:cNvPr id="681" name="Google Shape;681;p90"/>
          <p:cNvSpPr/>
          <p:nvPr/>
        </p:nvSpPr>
        <p:spPr>
          <a:xfrm rot="-10796259">
            <a:off x="5549421" y="1599614"/>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82" name="Google Shape;682;p90"/>
          <p:cNvSpPr txBox="1"/>
          <p:nvPr/>
        </p:nvSpPr>
        <p:spPr>
          <a:xfrm>
            <a:off x="5825125" y="145925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all the new information is correct and the administrator </a:t>
            </a:r>
            <a:r>
              <a:rPr lang="en" sz="800">
                <a:solidFill>
                  <a:schemeClr val="dk1"/>
                </a:solidFill>
                <a:latin typeface="Gowun Batang"/>
                <a:ea typeface="Gowun Batang"/>
                <a:cs typeface="Gowun Batang"/>
                <a:sym typeface="Gowun Batang"/>
              </a:rPr>
              <a:t>presses</a:t>
            </a:r>
            <a:r>
              <a:rPr lang="en" sz="800">
                <a:solidFill>
                  <a:schemeClr val="dk1"/>
                </a:solidFill>
                <a:latin typeface="Gowun Batang"/>
                <a:ea typeface="Gowun Batang"/>
                <a:cs typeface="Gowun Batang"/>
                <a:sym typeface="Gowun Batang"/>
              </a:rPr>
              <a:t> on the save button an alert will pop up saying changes saved.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91"/>
          <p:cNvPicPr preferRelativeResize="0"/>
          <p:nvPr/>
        </p:nvPicPr>
        <p:blipFill>
          <a:blip r:embed="rId3">
            <a:alphaModFix/>
          </a:blip>
          <a:stretch>
            <a:fillRect/>
          </a:stretch>
        </p:blipFill>
        <p:spPr>
          <a:xfrm>
            <a:off x="1095674" y="262350"/>
            <a:ext cx="7155976" cy="4224750"/>
          </a:xfrm>
          <a:prstGeom prst="rect">
            <a:avLst/>
          </a:prstGeom>
          <a:noFill/>
          <a:ln>
            <a:noFill/>
          </a:ln>
        </p:spPr>
      </p:pic>
      <p:sp>
        <p:nvSpPr>
          <p:cNvPr id="688" name="Google Shape;688;p91"/>
          <p:cNvSpPr/>
          <p:nvPr/>
        </p:nvSpPr>
        <p:spPr>
          <a:xfrm rot="-10796259">
            <a:off x="5881337" y="1634665"/>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89" name="Google Shape;689;p91"/>
          <p:cNvSpPr txBox="1"/>
          <p:nvPr/>
        </p:nvSpPr>
        <p:spPr>
          <a:xfrm>
            <a:off x="6157050" y="15419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remove button on the other hand will remove the selected employee and an alert will inform you that the employee is deleted.</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92"/>
          <p:cNvPicPr preferRelativeResize="0"/>
          <p:nvPr/>
        </p:nvPicPr>
        <p:blipFill>
          <a:blip r:embed="rId3">
            <a:alphaModFix/>
          </a:blip>
          <a:stretch>
            <a:fillRect/>
          </a:stretch>
        </p:blipFill>
        <p:spPr>
          <a:xfrm>
            <a:off x="1173676" y="152400"/>
            <a:ext cx="7156326" cy="4234400"/>
          </a:xfrm>
          <a:prstGeom prst="rect">
            <a:avLst/>
          </a:prstGeom>
          <a:noFill/>
          <a:ln>
            <a:noFill/>
          </a:ln>
        </p:spPr>
      </p:pic>
      <p:sp>
        <p:nvSpPr>
          <p:cNvPr id="695" name="Google Shape;695;p92"/>
          <p:cNvSpPr/>
          <p:nvPr/>
        </p:nvSpPr>
        <p:spPr>
          <a:xfrm rot="-10796259">
            <a:off x="5936562" y="1586365"/>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696" name="Google Shape;696;p92"/>
          <p:cNvSpPr txBox="1"/>
          <p:nvPr/>
        </p:nvSpPr>
        <p:spPr>
          <a:xfrm>
            <a:off x="6260600" y="13706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is a case where we removed the cashiers ability to view </a:t>
            </a:r>
            <a:r>
              <a:rPr lang="en" sz="800">
                <a:solidFill>
                  <a:schemeClr val="dk1"/>
                </a:solidFill>
                <a:latin typeface="Gowun Batang"/>
                <a:ea typeface="Gowun Batang"/>
                <a:cs typeface="Gowun Batang"/>
                <a:sym typeface="Gowun Batang"/>
              </a:rPr>
              <a:t>today's</a:t>
            </a:r>
            <a:r>
              <a:rPr lang="en" sz="800">
                <a:solidFill>
                  <a:schemeClr val="dk1"/>
                </a:solidFill>
                <a:latin typeface="Gowun Batang"/>
                <a:ea typeface="Gowun Batang"/>
                <a:cs typeface="Gowun Batang"/>
                <a:sym typeface="Gowun Batang"/>
              </a:rPr>
              <a:t> bills and so an alert </a:t>
            </a:r>
            <a:r>
              <a:rPr lang="en" sz="800">
                <a:solidFill>
                  <a:schemeClr val="dk1"/>
                </a:solidFill>
                <a:latin typeface="Gowun Batang"/>
                <a:ea typeface="Gowun Batang"/>
                <a:cs typeface="Gowun Batang"/>
                <a:sym typeface="Gowun Batang"/>
              </a:rPr>
              <a:t>popped</a:t>
            </a:r>
            <a:r>
              <a:rPr lang="en" sz="800">
                <a:solidFill>
                  <a:schemeClr val="dk1"/>
                </a:solidFill>
                <a:latin typeface="Gowun Batang"/>
                <a:ea typeface="Gowun Batang"/>
                <a:cs typeface="Gowun Batang"/>
                <a:sym typeface="Gowun Batang"/>
              </a:rPr>
              <a:t> up when the cashier tried to view his bills.</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3"/>
          <p:cNvPicPr preferRelativeResize="0"/>
          <p:nvPr/>
        </p:nvPicPr>
        <p:blipFill>
          <a:blip r:embed="rId3">
            <a:alphaModFix/>
          </a:blip>
          <a:stretch>
            <a:fillRect/>
          </a:stretch>
        </p:blipFill>
        <p:spPr>
          <a:xfrm>
            <a:off x="980374" y="251850"/>
            <a:ext cx="7015926" cy="4145501"/>
          </a:xfrm>
          <a:prstGeom prst="rect">
            <a:avLst/>
          </a:prstGeom>
          <a:noFill/>
          <a:ln>
            <a:noFill/>
          </a:ln>
        </p:spPr>
      </p:pic>
      <p:sp>
        <p:nvSpPr>
          <p:cNvPr id="702" name="Google Shape;702;p93"/>
          <p:cNvSpPr/>
          <p:nvPr/>
        </p:nvSpPr>
        <p:spPr>
          <a:xfrm rot="-5396259">
            <a:off x="4804312" y="71644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03" name="Google Shape;703;p93"/>
          <p:cNvSpPr txBox="1"/>
          <p:nvPr/>
        </p:nvSpPr>
        <p:spPr>
          <a:xfrm>
            <a:off x="4520800" y="97715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you are looking for an employee but </a:t>
            </a:r>
            <a:r>
              <a:rPr lang="en" sz="800">
                <a:solidFill>
                  <a:schemeClr val="dk1"/>
                </a:solidFill>
                <a:latin typeface="Gowun Batang"/>
                <a:ea typeface="Gowun Batang"/>
                <a:cs typeface="Gowun Batang"/>
                <a:sym typeface="Gowun Batang"/>
              </a:rPr>
              <a:t>don't</a:t>
            </a:r>
            <a:r>
              <a:rPr lang="en" sz="800">
                <a:solidFill>
                  <a:schemeClr val="dk1"/>
                </a:solidFill>
                <a:latin typeface="Gowun Batang"/>
                <a:ea typeface="Gowun Batang"/>
                <a:cs typeface="Gowun Batang"/>
                <a:sym typeface="Gowun Batang"/>
              </a:rPr>
              <a:t> seem to find him you can always search for him through the search bar.</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94"/>
          <p:cNvPicPr preferRelativeResize="0"/>
          <p:nvPr/>
        </p:nvPicPr>
        <p:blipFill>
          <a:blip r:embed="rId3">
            <a:alphaModFix/>
          </a:blip>
          <a:stretch>
            <a:fillRect/>
          </a:stretch>
        </p:blipFill>
        <p:spPr>
          <a:xfrm>
            <a:off x="835401" y="288550"/>
            <a:ext cx="7103301" cy="4205449"/>
          </a:xfrm>
          <a:prstGeom prst="rect">
            <a:avLst/>
          </a:prstGeom>
          <a:noFill/>
          <a:ln>
            <a:noFill/>
          </a:ln>
        </p:spPr>
      </p:pic>
      <p:sp>
        <p:nvSpPr>
          <p:cNvPr id="709" name="Google Shape;709;p94"/>
          <p:cNvSpPr/>
          <p:nvPr/>
        </p:nvSpPr>
        <p:spPr>
          <a:xfrm rot="-10796259">
            <a:off x="5301387" y="3188115"/>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10" name="Google Shape;710;p94"/>
          <p:cNvSpPr txBox="1"/>
          <p:nvPr/>
        </p:nvSpPr>
        <p:spPr>
          <a:xfrm>
            <a:off x="5577100" y="31036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plus button on the bottom right of the screen will allow you to add in a new employee by filling out all the </a:t>
            </a:r>
            <a:r>
              <a:rPr lang="en" sz="800">
                <a:solidFill>
                  <a:schemeClr val="dk1"/>
                </a:solidFill>
                <a:latin typeface="Gowun Batang"/>
                <a:ea typeface="Gowun Batang"/>
                <a:cs typeface="Gowun Batang"/>
                <a:sym typeface="Gowun Batang"/>
              </a:rPr>
              <a:t>necessary</a:t>
            </a:r>
            <a:r>
              <a:rPr lang="en" sz="800">
                <a:solidFill>
                  <a:schemeClr val="dk1"/>
                </a:solidFill>
                <a:latin typeface="Gowun Batang"/>
                <a:ea typeface="Gowun Batang"/>
                <a:cs typeface="Gowun Batang"/>
                <a:sym typeface="Gowun Batang"/>
              </a:rPr>
              <a:t> information.</a:t>
            </a:r>
            <a:endParaRPr sz="800">
              <a:solidFill>
                <a:schemeClr val="dk1"/>
              </a:solidFill>
              <a:latin typeface="Gowun Batang"/>
              <a:ea typeface="Gowun Batang"/>
              <a:cs typeface="Gowun Batang"/>
              <a:sym typeface="Gowun Batang"/>
            </a:endParaRPr>
          </a:p>
        </p:txBody>
      </p:sp>
      <p:sp>
        <p:nvSpPr>
          <p:cNvPr id="711" name="Google Shape;711;p94"/>
          <p:cNvSpPr/>
          <p:nvPr/>
        </p:nvSpPr>
        <p:spPr>
          <a:xfrm rot="3105525">
            <a:off x="7290267" y="3803053"/>
            <a:ext cx="275779" cy="245652"/>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95"/>
          <p:cNvPicPr preferRelativeResize="0"/>
          <p:nvPr/>
        </p:nvPicPr>
        <p:blipFill>
          <a:blip r:embed="rId3">
            <a:alphaModFix/>
          </a:blip>
          <a:stretch>
            <a:fillRect/>
          </a:stretch>
        </p:blipFill>
        <p:spPr>
          <a:xfrm>
            <a:off x="1181100" y="297400"/>
            <a:ext cx="6884325" cy="4045250"/>
          </a:xfrm>
          <a:prstGeom prst="rect">
            <a:avLst/>
          </a:prstGeom>
          <a:noFill/>
          <a:ln>
            <a:noFill/>
          </a:ln>
        </p:spPr>
      </p:pic>
      <p:sp>
        <p:nvSpPr>
          <p:cNvPr id="717" name="Google Shape;717;p95"/>
          <p:cNvSpPr/>
          <p:nvPr/>
        </p:nvSpPr>
        <p:spPr>
          <a:xfrm rot="-10796259">
            <a:off x="5770862" y="160774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18" name="Google Shape;718;p95"/>
          <p:cNvSpPr txBox="1"/>
          <p:nvPr/>
        </p:nvSpPr>
        <p:spPr>
          <a:xfrm>
            <a:off x="6074200" y="145355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all </a:t>
            </a:r>
            <a:r>
              <a:rPr lang="en" sz="800">
                <a:solidFill>
                  <a:schemeClr val="dk1"/>
                </a:solidFill>
                <a:latin typeface="Gowun Batang"/>
                <a:ea typeface="Gowun Batang"/>
                <a:cs typeface="Gowun Batang"/>
                <a:sym typeface="Gowun Batang"/>
              </a:rPr>
              <a:t>necessary</a:t>
            </a:r>
            <a:r>
              <a:rPr lang="en" sz="800">
                <a:solidFill>
                  <a:schemeClr val="dk1"/>
                </a:solidFill>
                <a:latin typeface="Gowun Batang"/>
                <a:ea typeface="Gowun Batang"/>
                <a:cs typeface="Gowun Batang"/>
                <a:sym typeface="Gowun Batang"/>
              </a:rPr>
              <a:t> information is correct an alert will pop up saying “Employee added successfully!”.</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96"/>
          <p:cNvPicPr preferRelativeResize="0"/>
          <p:nvPr/>
        </p:nvPicPr>
        <p:blipFill>
          <a:blip r:embed="rId3">
            <a:alphaModFix/>
          </a:blip>
          <a:stretch>
            <a:fillRect/>
          </a:stretch>
        </p:blipFill>
        <p:spPr>
          <a:xfrm>
            <a:off x="331401" y="66250"/>
            <a:ext cx="7681424" cy="4510600"/>
          </a:xfrm>
          <a:prstGeom prst="rect">
            <a:avLst/>
          </a:prstGeom>
          <a:noFill/>
          <a:ln>
            <a:noFill/>
          </a:ln>
        </p:spPr>
      </p:pic>
      <p:sp>
        <p:nvSpPr>
          <p:cNvPr id="724" name="Google Shape;724;p96"/>
          <p:cNvSpPr/>
          <p:nvPr/>
        </p:nvSpPr>
        <p:spPr>
          <a:xfrm rot="-10796259">
            <a:off x="1566312" y="1414415"/>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25" name="Google Shape;725;p96"/>
          <p:cNvSpPr txBox="1"/>
          <p:nvPr/>
        </p:nvSpPr>
        <p:spPr>
          <a:xfrm>
            <a:off x="1890350" y="1321725"/>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view total cost page will show you the lifetime </a:t>
            </a:r>
            <a:r>
              <a:rPr lang="en" sz="800">
                <a:solidFill>
                  <a:schemeClr val="dk1"/>
                </a:solidFill>
                <a:latin typeface="Gowun Batang"/>
                <a:ea typeface="Gowun Batang"/>
                <a:cs typeface="Gowun Batang"/>
                <a:sym typeface="Gowun Batang"/>
              </a:rPr>
              <a:t>expenses</a:t>
            </a:r>
            <a:r>
              <a:rPr lang="en" sz="800">
                <a:solidFill>
                  <a:schemeClr val="dk1"/>
                </a:solidFill>
                <a:latin typeface="Gowun Batang"/>
                <a:ea typeface="Gowun Batang"/>
                <a:cs typeface="Gowun Batang"/>
                <a:sym typeface="Gowun Batang"/>
              </a:rPr>
              <a:t> of the store.</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7"/>
          <p:cNvPicPr preferRelativeResize="0"/>
          <p:nvPr/>
        </p:nvPicPr>
        <p:blipFill>
          <a:blip r:embed="rId3">
            <a:alphaModFix/>
          </a:blip>
          <a:stretch>
            <a:fillRect/>
          </a:stretch>
        </p:blipFill>
        <p:spPr>
          <a:xfrm>
            <a:off x="580600" y="99425"/>
            <a:ext cx="7370301" cy="4342674"/>
          </a:xfrm>
          <a:prstGeom prst="rect">
            <a:avLst/>
          </a:prstGeom>
          <a:noFill/>
          <a:ln>
            <a:noFill/>
          </a:ln>
        </p:spPr>
      </p:pic>
      <p:sp>
        <p:nvSpPr>
          <p:cNvPr id="731" name="Google Shape;731;p97"/>
          <p:cNvSpPr/>
          <p:nvPr/>
        </p:nvSpPr>
        <p:spPr>
          <a:xfrm rot="-10796259">
            <a:off x="1620962" y="170129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32" name="Google Shape;732;p97"/>
          <p:cNvSpPr txBox="1"/>
          <p:nvPr/>
        </p:nvSpPr>
        <p:spPr>
          <a:xfrm>
            <a:off x="1938150" y="1608600"/>
            <a:ext cx="1878000" cy="431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view total income page will show you the lifetime income of the store.</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98"/>
          <p:cNvPicPr preferRelativeResize="0"/>
          <p:nvPr/>
        </p:nvPicPr>
        <p:blipFill>
          <a:blip r:embed="rId3">
            <a:alphaModFix/>
          </a:blip>
          <a:stretch>
            <a:fillRect/>
          </a:stretch>
        </p:blipFill>
        <p:spPr>
          <a:xfrm>
            <a:off x="923975" y="152400"/>
            <a:ext cx="7424326" cy="4383175"/>
          </a:xfrm>
          <a:prstGeom prst="rect">
            <a:avLst/>
          </a:prstGeom>
          <a:noFill/>
          <a:ln>
            <a:noFill/>
          </a:ln>
        </p:spPr>
      </p:pic>
      <p:sp>
        <p:nvSpPr>
          <p:cNvPr id="738" name="Google Shape;738;p98"/>
          <p:cNvSpPr/>
          <p:nvPr/>
        </p:nvSpPr>
        <p:spPr>
          <a:xfrm rot="-10796259">
            <a:off x="1935187" y="205649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39" name="Google Shape;739;p98"/>
          <p:cNvSpPr txBox="1"/>
          <p:nvPr/>
        </p:nvSpPr>
        <p:spPr>
          <a:xfrm>
            <a:off x="2259200" y="196380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supplier page will show you all available supplier and allow you to edit them.</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Cashier:</a:t>
            </a:r>
            <a:endParaRPr/>
          </a:p>
        </p:txBody>
      </p:sp>
      <p:sp>
        <p:nvSpPr>
          <p:cNvPr id="392" name="Google Shape;392;p54"/>
          <p:cNvSpPr txBox="1"/>
          <p:nvPr/>
        </p:nvSpPr>
        <p:spPr>
          <a:xfrm>
            <a:off x="4353900" y="228825"/>
            <a:ext cx="43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Gowun Batang"/>
                <a:ea typeface="Gowun Batang"/>
                <a:cs typeface="Gowun Batang"/>
                <a:sym typeface="Gowun Batang"/>
              </a:rPr>
              <a:t>The cashier system processes transactions and ensures accurate billing for checkout.</a:t>
            </a:r>
            <a:endParaRPr sz="900">
              <a:solidFill>
                <a:schemeClr val="dk1"/>
              </a:solidFill>
              <a:latin typeface="Gowun Batang"/>
              <a:ea typeface="Gowun Batang"/>
              <a:cs typeface="Gowun Batang"/>
              <a:sym typeface="Gowun Batang"/>
            </a:endParaRPr>
          </a:p>
        </p:txBody>
      </p:sp>
      <p:pic>
        <p:nvPicPr>
          <p:cNvPr id="393" name="Google Shape;393;p54"/>
          <p:cNvPicPr preferRelativeResize="0"/>
          <p:nvPr/>
        </p:nvPicPr>
        <p:blipFill>
          <a:blip r:embed="rId3">
            <a:alphaModFix/>
          </a:blip>
          <a:stretch>
            <a:fillRect/>
          </a:stretch>
        </p:blipFill>
        <p:spPr>
          <a:xfrm>
            <a:off x="1606200" y="1158050"/>
            <a:ext cx="3159625" cy="3451525"/>
          </a:xfrm>
          <a:prstGeom prst="rect">
            <a:avLst/>
          </a:prstGeom>
          <a:noFill/>
          <a:ln>
            <a:noFill/>
          </a:ln>
        </p:spPr>
      </p:pic>
      <p:sp>
        <p:nvSpPr>
          <p:cNvPr id="394" name="Google Shape;394;p54"/>
          <p:cNvSpPr/>
          <p:nvPr/>
        </p:nvSpPr>
        <p:spPr>
          <a:xfrm rot="9348072">
            <a:off x="4693972" y="2075752"/>
            <a:ext cx="406193" cy="315694"/>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395" name="Google Shape;395;p54"/>
          <p:cNvSpPr txBox="1"/>
          <p:nvPr/>
        </p:nvSpPr>
        <p:spPr>
          <a:xfrm>
            <a:off x="5146975" y="1468938"/>
            <a:ext cx="21903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After </a:t>
            </a:r>
            <a:r>
              <a:rPr lang="en" sz="800">
                <a:solidFill>
                  <a:schemeClr val="dk1"/>
                </a:solidFill>
                <a:latin typeface="Gowun Batang"/>
                <a:ea typeface="Gowun Batang"/>
                <a:cs typeface="Gowun Batang"/>
                <a:sym typeface="Gowun Batang"/>
              </a:rPr>
              <a:t>entering</a:t>
            </a:r>
            <a:r>
              <a:rPr lang="en" sz="800">
                <a:solidFill>
                  <a:schemeClr val="dk1"/>
                </a:solidFill>
                <a:latin typeface="Gowun Batang"/>
                <a:ea typeface="Gowun Batang"/>
                <a:cs typeface="Gowun Batang"/>
                <a:sym typeface="Gowun Batang"/>
              </a:rPr>
              <a:t> the correct information an alert will pop up displaying a welcome message </a:t>
            </a:r>
            <a:r>
              <a:rPr lang="en" sz="800">
                <a:solidFill>
                  <a:schemeClr val="dk1"/>
                </a:solidFill>
                <a:latin typeface="Gowun Batang"/>
                <a:ea typeface="Gowun Batang"/>
                <a:cs typeface="Gowun Batang"/>
                <a:sym typeface="Gowun Batang"/>
              </a:rPr>
              <a:t>next</a:t>
            </a:r>
            <a:r>
              <a:rPr lang="en" sz="800">
                <a:solidFill>
                  <a:schemeClr val="dk1"/>
                </a:solidFill>
                <a:latin typeface="Gowun Batang"/>
                <a:ea typeface="Gowun Batang"/>
                <a:cs typeface="Gowun Batang"/>
                <a:sym typeface="Gowun Batang"/>
              </a:rPr>
              <a:t> to the name of the </a:t>
            </a:r>
            <a:r>
              <a:rPr lang="en" sz="800">
                <a:solidFill>
                  <a:schemeClr val="dk1"/>
                </a:solidFill>
                <a:latin typeface="Gowun Batang"/>
                <a:ea typeface="Gowun Batang"/>
                <a:cs typeface="Gowun Batang"/>
                <a:sym typeface="Gowun Batang"/>
              </a:rPr>
              <a:t>employee</a:t>
            </a:r>
            <a:r>
              <a:rPr lang="en" sz="800">
                <a:solidFill>
                  <a:schemeClr val="dk1"/>
                </a:solidFill>
                <a:latin typeface="Gowun Batang"/>
                <a:ea typeface="Gowun Batang"/>
                <a:cs typeface="Gowun Batang"/>
                <a:sym typeface="Gowun Batang"/>
              </a:rPr>
              <a:t> </a:t>
            </a:r>
            <a:r>
              <a:rPr lang="en" sz="800">
                <a:solidFill>
                  <a:schemeClr val="dk1"/>
                </a:solidFill>
                <a:latin typeface="Gowun Batang"/>
                <a:ea typeface="Gowun Batang"/>
                <a:cs typeface="Gowun Batang"/>
                <a:sym typeface="Gowun Batang"/>
              </a:rPr>
              <a:t>logging</a:t>
            </a:r>
            <a:r>
              <a:rPr lang="en" sz="800">
                <a:solidFill>
                  <a:schemeClr val="dk1"/>
                </a:solidFill>
                <a:latin typeface="Gowun Batang"/>
                <a:ea typeface="Gowun Batang"/>
                <a:cs typeface="Gowun Batang"/>
                <a:sym typeface="Gowun Batang"/>
              </a:rPr>
              <a:t> in </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99"/>
          <p:cNvPicPr preferRelativeResize="0"/>
          <p:nvPr/>
        </p:nvPicPr>
        <p:blipFill>
          <a:blip r:embed="rId3">
            <a:alphaModFix/>
          </a:blip>
          <a:stretch>
            <a:fillRect/>
          </a:stretch>
        </p:blipFill>
        <p:spPr>
          <a:xfrm>
            <a:off x="152400" y="152400"/>
            <a:ext cx="8158979" cy="4838700"/>
          </a:xfrm>
          <a:prstGeom prst="rect">
            <a:avLst/>
          </a:prstGeom>
          <a:noFill/>
          <a:ln>
            <a:noFill/>
          </a:ln>
        </p:spPr>
      </p:pic>
      <p:sp>
        <p:nvSpPr>
          <p:cNvPr id="745" name="Google Shape;745;p99"/>
          <p:cNvSpPr/>
          <p:nvPr/>
        </p:nvSpPr>
        <p:spPr>
          <a:xfrm rot="-5396259">
            <a:off x="4434137" y="676690"/>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46" name="Google Shape;746;p99"/>
          <p:cNvSpPr txBox="1"/>
          <p:nvPr/>
        </p:nvSpPr>
        <p:spPr>
          <a:xfrm>
            <a:off x="3673150" y="96652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you are looking for a specific supplier you can always use the search bar to find him/her.</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100"/>
          <p:cNvPicPr preferRelativeResize="0"/>
          <p:nvPr/>
        </p:nvPicPr>
        <p:blipFill>
          <a:blip r:embed="rId3">
            <a:alphaModFix/>
          </a:blip>
          <a:stretch>
            <a:fillRect/>
          </a:stretch>
        </p:blipFill>
        <p:spPr>
          <a:xfrm>
            <a:off x="853599" y="403025"/>
            <a:ext cx="7180174" cy="4253374"/>
          </a:xfrm>
          <a:prstGeom prst="rect">
            <a:avLst/>
          </a:prstGeom>
          <a:noFill/>
          <a:ln>
            <a:noFill/>
          </a:ln>
        </p:spPr>
      </p:pic>
      <p:sp>
        <p:nvSpPr>
          <p:cNvPr id="752" name="Google Shape;752;p100"/>
          <p:cNvSpPr/>
          <p:nvPr/>
        </p:nvSpPr>
        <p:spPr>
          <a:xfrm rot="3741">
            <a:off x="5261748" y="2172571"/>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53" name="Google Shape;753;p100"/>
          <p:cNvSpPr txBox="1"/>
          <p:nvPr/>
        </p:nvSpPr>
        <p:spPr>
          <a:xfrm>
            <a:off x="3356425" y="2018375"/>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By </a:t>
            </a:r>
            <a:r>
              <a:rPr lang="en" sz="800">
                <a:solidFill>
                  <a:schemeClr val="dk1"/>
                </a:solidFill>
                <a:latin typeface="Gowun Batang"/>
                <a:ea typeface="Gowun Batang"/>
                <a:cs typeface="Gowun Batang"/>
                <a:sym typeface="Gowun Batang"/>
              </a:rPr>
              <a:t>clicking</a:t>
            </a:r>
            <a:r>
              <a:rPr lang="en" sz="800">
                <a:solidFill>
                  <a:schemeClr val="dk1"/>
                </a:solidFill>
                <a:latin typeface="Gowun Batang"/>
                <a:ea typeface="Gowun Batang"/>
                <a:cs typeface="Gowun Batang"/>
                <a:sym typeface="Gowun Batang"/>
              </a:rPr>
              <a:t> on a supplier you are able to view his information and change it you can also remove him/her.</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101"/>
          <p:cNvPicPr preferRelativeResize="0"/>
          <p:nvPr/>
        </p:nvPicPr>
        <p:blipFill>
          <a:blip r:embed="rId3">
            <a:alphaModFix/>
          </a:blip>
          <a:stretch>
            <a:fillRect/>
          </a:stretch>
        </p:blipFill>
        <p:spPr>
          <a:xfrm>
            <a:off x="300550" y="79675"/>
            <a:ext cx="7576125" cy="4487925"/>
          </a:xfrm>
          <a:prstGeom prst="rect">
            <a:avLst/>
          </a:prstGeom>
          <a:noFill/>
          <a:ln>
            <a:noFill/>
          </a:ln>
        </p:spPr>
      </p:pic>
      <p:sp>
        <p:nvSpPr>
          <p:cNvPr id="759" name="Google Shape;759;p101"/>
          <p:cNvSpPr/>
          <p:nvPr/>
        </p:nvSpPr>
        <p:spPr>
          <a:xfrm rot="4802122">
            <a:off x="7356413" y="3857850"/>
            <a:ext cx="275658" cy="24557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760" name="Google Shape;760;p101"/>
          <p:cNvSpPr txBox="1"/>
          <p:nvPr/>
        </p:nvSpPr>
        <p:spPr>
          <a:xfrm>
            <a:off x="5692550" y="2653750"/>
            <a:ext cx="1878000" cy="1169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You can also add a new supplier by pressing the plus button on the bottom right side of the screen however you will need to enter the information about that supplier and if everything is correct an alert will pop up saying “Supplier added successfully!”.</a:t>
            </a:r>
            <a:endParaRPr sz="800">
              <a:solidFill>
                <a:schemeClr val="dk1"/>
              </a:solidFill>
              <a:latin typeface="Gowun Batang"/>
              <a:ea typeface="Gowun Batang"/>
              <a:cs typeface="Gowun Batang"/>
              <a:sym typeface="Gowun Batang"/>
            </a:endParaRPr>
          </a:p>
        </p:txBody>
      </p:sp>
      <p:sp>
        <p:nvSpPr>
          <p:cNvPr id="761" name="Google Shape;761;p101"/>
          <p:cNvSpPr/>
          <p:nvPr/>
        </p:nvSpPr>
        <p:spPr>
          <a:xfrm rot="-10792519">
            <a:off x="5386747" y="3179715"/>
            <a:ext cx="275701"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2"/>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attention!</a:t>
            </a:r>
            <a:endParaRPr/>
          </a:p>
          <a:p>
            <a:pPr indent="0" lvl="0" marL="0" rtl="0" algn="l">
              <a:spcBef>
                <a:spcPts val="0"/>
              </a:spcBef>
              <a:spcAft>
                <a:spcPts val="0"/>
              </a:spcAft>
              <a:buNone/>
            </a:pPr>
            <a:r>
              <a:rPr lang="en"/>
              <a:t>We hope to see you shopping at out store soon!</a:t>
            </a:r>
            <a:endParaRPr/>
          </a:p>
        </p:txBody>
      </p:sp>
      <p:pic>
        <p:nvPicPr>
          <p:cNvPr id="767" name="Google Shape;767;p102"/>
          <p:cNvPicPr preferRelativeResize="0"/>
          <p:nvPr/>
        </p:nvPicPr>
        <p:blipFill>
          <a:blip r:embed="rId3">
            <a:alphaModFix/>
          </a:blip>
          <a:stretch>
            <a:fillRect/>
          </a:stretch>
        </p:blipFill>
        <p:spPr>
          <a:xfrm>
            <a:off x="375675" y="2206525"/>
            <a:ext cx="3933475" cy="2044450"/>
          </a:xfrm>
          <a:prstGeom prst="rect">
            <a:avLst/>
          </a:prstGeom>
          <a:noFill/>
          <a:ln>
            <a:noFill/>
          </a:ln>
        </p:spPr>
      </p:pic>
      <p:pic>
        <p:nvPicPr>
          <p:cNvPr id="768" name="Google Shape;768;p102"/>
          <p:cNvPicPr preferRelativeResize="0"/>
          <p:nvPr/>
        </p:nvPicPr>
        <p:blipFill>
          <a:blip r:embed="rId4">
            <a:alphaModFix/>
          </a:blip>
          <a:stretch>
            <a:fillRect/>
          </a:stretch>
        </p:blipFill>
        <p:spPr>
          <a:xfrm>
            <a:off x="4945400" y="2206525"/>
            <a:ext cx="3336905" cy="204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5"/>
          <p:cNvPicPr preferRelativeResize="0"/>
          <p:nvPr/>
        </p:nvPicPr>
        <p:blipFill>
          <a:blip r:embed="rId3">
            <a:alphaModFix/>
          </a:blip>
          <a:stretch>
            <a:fillRect/>
          </a:stretch>
        </p:blipFill>
        <p:spPr>
          <a:xfrm>
            <a:off x="1594200" y="111700"/>
            <a:ext cx="7519326" cy="4420574"/>
          </a:xfrm>
          <a:prstGeom prst="rect">
            <a:avLst/>
          </a:prstGeom>
          <a:noFill/>
          <a:ln>
            <a:noFill/>
          </a:ln>
        </p:spPr>
      </p:pic>
      <p:sp>
        <p:nvSpPr>
          <p:cNvPr id="401" name="Google Shape;401;p55"/>
          <p:cNvSpPr txBox="1"/>
          <p:nvPr/>
        </p:nvSpPr>
        <p:spPr>
          <a:xfrm>
            <a:off x="0" y="1270829"/>
            <a:ext cx="15159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a:t>
            </a:r>
            <a:r>
              <a:rPr lang="en" sz="800">
                <a:solidFill>
                  <a:schemeClr val="dk1"/>
                </a:solidFill>
                <a:latin typeface="Gowun Batang"/>
                <a:ea typeface="Gowun Batang"/>
                <a:cs typeface="Gowun Batang"/>
                <a:sym typeface="Gowun Batang"/>
              </a:rPr>
              <a:t>Cashier</a:t>
            </a:r>
            <a:r>
              <a:rPr lang="en" sz="800">
                <a:solidFill>
                  <a:schemeClr val="dk1"/>
                </a:solidFill>
                <a:latin typeface="Gowun Batang"/>
                <a:ea typeface="Gowun Batang"/>
                <a:cs typeface="Gowun Batang"/>
                <a:sym typeface="Gowun Batang"/>
              </a:rPr>
              <a:t> is </a:t>
            </a:r>
            <a:r>
              <a:rPr lang="en" sz="800">
                <a:solidFill>
                  <a:schemeClr val="dk1"/>
                </a:solidFill>
                <a:latin typeface="Gowun Batang"/>
                <a:ea typeface="Gowun Batang"/>
                <a:cs typeface="Gowun Batang"/>
                <a:sym typeface="Gowun Batang"/>
              </a:rPr>
              <a:t>capable</a:t>
            </a:r>
            <a:r>
              <a:rPr lang="en" sz="800">
                <a:solidFill>
                  <a:schemeClr val="dk1"/>
                </a:solidFill>
                <a:latin typeface="Gowun Batang"/>
                <a:ea typeface="Gowun Batang"/>
                <a:cs typeface="Gowun Batang"/>
                <a:sym typeface="Gowun Batang"/>
              </a:rPr>
              <a:t> of creating a new bill, viewing all the bills he created today and see the total of all bills.</a:t>
            </a:r>
            <a:endParaRPr sz="800">
              <a:solidFill>
                <a:schemeClr val="dk1"/>
              </a:solidFill>
              <a:latin typeface="Gowun Batang"/>
              <a:ea typeface="Gowun Batang"/>
              <a:cs typeface="Gowun Batang"/>
              <a:sym typeface="Gowun Batang"/>
            </a:endParaRPr>
          </a:p>
        </p:txBody>
      </p:sp>
      <p:sp>
        <p:nvSpPr>
          <p:cNvPr id="402" name="Google Shape;402;p55"/>
          <p:cNvSpPr/>
          <p:nvPr/>
        </p:nvSpPr>
        <p:spPr>
          <a:xfrm rot="-742400">
            <a:off x="1533905" y="1170871"/>
            <a:ext cx="275806" cy="24567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3" name="Google Shape;403;p55"/>
          <p:cNvSpPr/>
          <p:nvPr/>
        </p:nvSpPr>
        <p:spPr>
          <a:xfrm rot="-209450">
            <a:off x="1533976" y="1436091"/>
            <a:ext cx="275912" cy="24555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4" name="Google Shape;404;p55"/>
          <p:cNvSpPr/>
          <p:nvPr/>
        </p:nvSpPr>
        <p:spPr>
          <a:xfrm rot="631667">
            <a:off x="1534014" y="1712944"/>
            <a:ext cx="275843" cy="245657"/>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5" name="Google Shape;405;p55"/>
          <p:cNvSpPr txBox="1"/>
          <p:nvPr/>
        </p:nvSpPr>
        <p:spPr>
          <a:xfrm>
            <a:off x="3468600" y="273465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All products </a:t>
            </a:r>
            <a:r>
              <a:rPr lang="en" sz="800">
                <a:solidFill>
                  <a:schemeClr val="dk1"/>
                </a:solidFill>
                <a:latin typeface="Gowun Batang"/>
                <a:ea typeface="Gowun Batang"/>
                <a:cs typeface="Gowun Batang"/>
                <a:sym typeface="Gowun Batang"/>
              </a:rPr>
              <a:t>available</a:t>
            </a:r>
            <a:r>
              <a:rPr lang="en" sz="800">
                <a:solidFill>
                  <a:schemeClr val="dk1"/>
                </a:solidFill>
                <a:latin typeface="Gowun Batang"/>
                <a:ea typeface="Gowun Batang"/>
                <a:cs typeface="Gowun Batang"/>
                <a:sym typeface="Gowun Batang"/>
              </a:rPr>
              <a:t> to be sold will be displayed in the center of the screen where you can add or remove products from the bill</a:t>
            </a:r>
            <a:endParaRPr sz="800">
              <a:solidFill>
                <a:schemeClr val="dk1"/>
              </a:solidFill>
              <a:latin typeface="Gowun Batang"/>
              <a:ea typeface="Gowun Batang"/>
              <a:cs typeface="Gowun Batang"/>
              <a:sym typeface="Gowun Batang"/>
            </a:endParaRPr>
          </a:p>
        </p:txBody>
      </p:sp>
      <p:sp>
        <p:nvSpPr>
          <p:cNvPr id="406" name="Google Shape;406;p55"/>
          <p:cNvSpPr/>
          <p:nvPr/>
        </p:nvSpPr>
        <p:spPr>
          <a:xfrm rot="-6214978">
            <a:off x="3482433" y="2448928"/>
            <a:ext cx="275917" cy="245649"/>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7" name="Google Shape;407;p55"/>
          <p:cNvSpPr/>
          <p:nvPr/>
        </p:nvSpPr>
        <p:spPr>
          <a:xfrm rot="-5400000">
            <a:off x="4063495" y="2448861"/>
            <a:ext cx="2760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8" name="Google Shape;408;p55"/>
          <p:cNvSpPr/>
          <p:nvPr/>
        </p:nvSpPr>
        <p:spPr>
          <a:xfrm rot="-5400000">
            <a:off x="4900195" y="2448861"/>
            <a:ext cx="2760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09" name="Google Shape;409;p55"/>
          <p:cNvSpPr txBox="1"/>
          <p:nvPr/>
        </p:nvSpPr>
        <p:spPr>
          <a:xfrm>
            <a:off x="5876925" y="1443250"/>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bill/</a:t>
            </a:r>
            <a:r>
              <a:rPr lang="en" sz="800">
                <a:solidFill>
                  <a:schemeClr val="dk1"/>
                </a:solidFill>
                <a:latin typeface="Gowun Batang"/>
                <a:ea typeface="Gowun Batang"/>
                <a:cs typeface="Gowun Batang"/>
                <a:sym typeface="Gowun Batang"/>
              </a:rPr>
              <a:t>receipt</a:t>
            </a:r>
            <a:r>
              <a:rPr lang="en" sz="800">
                <a:solidFill>
                  <a:schemeClr val="dk1"/>
                </a:solidFill>
                <a:latin typeface="Gowun Batang"/>
                <a:ea typeface="Gowun Batang"/>
                <a:cs typeface="Gowun Batang"/>
                <a:sym typeface="Gowun Batang"/>
              </a:rPr>
              <a:t> will be </a:t>
            </a:r>
            <a:r>
              <a:rPr lang="en" sz="800">
                <a:solidFill>
                  <a:schemeClr val="dk1"/>
                </a:solidFill>
                <a:latin typeface="Gowun Batang"/>
                <a:ea typeface="Gowun Batang"/>
                <a:cs typeface="Gowun Batang"/>
                <a:sym typeface="Gowun Batang"/>
              </a:rPr>
              <a:t>displayed on</a:t>
            </a:r>
            <a:r>
              <a:rPr lang="en" sz="800">
                <a:solidFill>
                  <a:schemeClr val="dk1"/>
                </a:solidFill>
                <a:latin typeface="Gowun Batang"/>
                <a:ea typeface="Gowun Batang"/>
                <a:cs typeface="Gowun Batang"/>
                <a:sym typeface="Gowun Batang"/>
              </a:rPr>
              <a:t> the far right side of the screen </a:t>
            </a:r>
            <a:r>
              <a:rPr lang="en" sz="800">
                <a:solidFill>
                  <a:schemeClr val="dk1"/>
                </a:solidFill>
                <a:latin typeface="Gowun Batang"/>
                <a:ea typeface="Gowun Batang"/>
                <a:cs typeface="Gowun Batang"/>
                <a:sym typeface="Gowun Batang"/>
              </a:rPr>
              <a:t>where</a:t>
            </a:r>
            <a:r>
              <a:rPr lang="en" sz="800">
                <a:solidFill>
                  <a:schemeClr val="dk1"/>
                </a:solidFill>
                <a:latin typeface="Gowun Batang"/>
                <a:ea typeface="Gowun Batang"/>
                <a:cs typeface="Gowun Batang"/>
                <a:sym typeface="Gowun Batang"/>
              </a:rPr>
              <a:t> it is able to show the items in it, quantity of the items, </a:t>
            </a:r>
            <a:r>
              <a:rPr lang="en" sz="800">
                <a:solidFill>
                  <a:schemeClr val="dk1"/>
                </a:solidFill>
                <a:latin typeface="Gowun Batang"/>
                <a:ea typeface="Gowun Batang"/>
                <a:cs typeface="Gowun Batang"/>
                <a:sym typeface="Gowun Batang"/>
              </a:rPr>
              <a:t>price</a:t>
            </a:r>
            <a:r>
              <a:rPr lang="en" sz="800">
                <a:solidFill>
                  <a:schemeClr val="dk1"/>
                </a:solidFill>
                <a:latin typeface="Gowun Batang"/>
                <a:ea typeface="Gowun Batang"/>
                <a:cs typeface="Gowun Batang"/>
                <a:sym typeface="Gowun Batang"/>
              </a:rPr>
              <a:t> of a singular item and the total.</a:t>
            </a:r>
            <a:endParaRPr sz="800">
              <a:solidFill>
                <a:schemeClr val="dk1"/>
              </a:solidFill>
              <a:latin typeface="Gowun Batang"/>
              <a:ea typeface="Gowun Batang"/>
              <a:cs typeface="Gowun Batang"/>
              <a:sym typeface="Gowun Batang"/>
            </a:endParaRPr>
          </a:p>
        </p:txBody>
      </p:sp>
      <p:sp>
        <p:nvSpPr>
          <p:cNvPr id="410" name="Google Shape;410;p55"/>
          <p:cNvSpPr/>
          <p:nvPr/>
        </p:nvSpPr>
        <p:spPr>
          <a:xfrm rot="-4661680">
            <a:off x="6697241" y="1118194"/>
            <a:ext cx="342059" cy="351006"/>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11" name="Google Shape;411;p55"/>
          <p:cNvSpPr txBox="1"/>
          <p:nvPr/>
        </p:nvSpPr>
        <p:spPr>
          <a:xfrm>
            <a:off x="7149675" y="45322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If you are not </a:t>
            </a:r>
            <a:r>
              <a:rPr lang="en" sz="800">
                <a:solidFill>
                  <a:schemeClr val="dk1"/>
                </a:solidFill>
                <a:latin typeface="Gowun Batang"/>
                <a:ea typeface="Gowun Batang"/>
                <a:cs typeface="Gowun Batang"/>
                <a:sym typeface="Gowun Batang"/>
              </a:rPr>
              <a:t>satisfied</a:t>
            </a:r>
            <a:r>
              <a:rPr lang="en" sz="800">
                <a:solidFill>
                  <a:schemeClr val="dk1"/>
                </a:solidFill>
                <a:latin typeface="Gowun Batang"/>
                <a:ea typeface="Gowun Batang"/>
                <a:cs typeface="Gowun Batang"/>
                <a:sym typeface="Gowun Batang"/>
              </a:rPr>
              <a:t> with the bill created or wish to remove it you can just press clear and it will return the </a:t>
            </a:r>
            <a:r>
              <a:rPr lang="en" sz="800">
                <a:solidFill>
                  <a:schemeClr val="dk1"/>
                </a:solidFill>
                <a:latin typeface="Gowun Batang"/>
                <a:ea typeface="Gowun Batang"/>
                <a:cs typeface="Gowun Batang"/>
                <a:sym typeface="Gowun Batang"/>
              </a:rPr>
              <a:t>receipt</a:t>
            </a:r>
            <a:r>
              <a:rPr lang="en" sz="800">
                <a:solidFill>
                  <a:schemeClr val="dk1"/>
                </a:solidFill>
                <a:latin typeface="Gowun Batang"/>
                <a:ea typeface="Gowun Batang"/>
                <a:cs typeface="Gowun Batang"/>
                <a:sym typeface="Gowun Batang"/>
              </a:rPr>
              <a:t> to </a:t>
            </a:r>
            <a:r>
              <a:rPr lang="en" sz="800">
                <a:solidFill>
                  <a:schemeClr val="dk1"/>
                </a:solidFill>
                <a:latin typeface="Gowun Batang"/>
                <a:ea typeface="Gowun Batang"/>
                <a:cs typeface="Gowun Batang"/>
                <a:sym typeface="Gowun Batang"/>
              </a:rPr>
              <a:t>empty. </a:t>
            </a:r>
            <a:endParaRPr sz="800">
              <a:solidFill>
                <a:schemeClr val="dk1"/>
              </a:solidFill>
              <a:latin typeface="Gowun Batang"/>
              <a:ea typeface="Gowun Batang"/>
              <a:cs typeface="Gowun Batang"/>
              <a:sym typeface="Gowun Batang"/>
            </a:endParaRPr>
          </a:p>
        </p:txBody>
      </p:sp>
      <p:sp>
        <p:nvSpPr>
          <p:cNvPr id="412" name="Google Shape;412;p55"/>
          <p:cNvSpPr/>
          <p:nvPr/>
        </p:nvSpPr>
        <p:spPr>
          <a:xfrm rot="-8636433">
            <a:off x="8521744" y="4308613"/>
            <a:ext cx="275728" cy="245665"/>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13" name="Google Shape;413;p55"/>
          <p:cNvSpPr txBox="1"/>
          <p:nvPr/>
        </p:nvSpPr>
        <p:spPr>
          <a:xfrm>
            <a:off x="5783100" y="3338675"/>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create bill button will send you to an alert message where you will fill out other information needed for the transaction.</a:t>
            </a:r>
            <a:endParaRPr sz="800">
              <a:solidFill>
                <a:schemeClr val="dk1"/>
              </a:solidFill>
              <a:latin typeface="Gowun Batang"/>
              <a:ea typeface="Gowun Batang"/>
              <a:cs typeface="Gowun Batang"/>
              <a:sym typeface="Gowun Batang"/>
            </a:endParaRPr>
          </a:p>
        </p:txBody>
      </p:sp>
      <p:sp>
        <p:nvSpPr>
          <p:cNvPr id="414" name="Google Shape;414;p55"/>
          <p:cNvSpPr/>
          <p:nvPr/>
        </p:nvSpPr>
        <p:spPr>
          <a:xfrm rot="2885215">
            <a:off x="6910861" y="4017460"/>
            <a:ext cx="275747" cy="245577"/>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6"/>
          <p:cNvPicPr preferRelativeResize="0"/>
          <p:nvPr/>
        </p:nvPicPr>
        <p:blipFill>
          <a:blip r:embed="rId3">
            <a:alphaModFix/>
          </a:blip>
          <a:stretch>
            <a:fillRect/>
          </a:stretch>
        </p:blipFill>
        <p:spPr>
          <a:xfrm>
            <a:off x="1573250" y="164350"/>
            <a:ext cx="6855524" cy="4047100"/>
          </a:xfrm>
          <a:prstGeom prst="rect">
            <a:avLst/>
          </a:prstGeom>
          <a:noFill/>
          <a:ln>
            <a:noFill/>
          </a:ln>
        </p:spPr>
      </p:pic>
      <p:sp>
        <p:nvSpPr>
          <p:cNvPr id="420" name="Google Shape;420;p56"/>
          <p:cNvSpPr/>
          <p:nvPr/>
        </p:nvSpPr>
        <p:spPr>
          <a:xfrm rot="-5565027">
            <a:off x="4536212" y="2030068"/>
            <a:ext cx="406368" cy="315657"/>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21" name="Google Shape;421;p56"/>
          <p:cNvSpPr txBox="1"/>
          <p:nvPr/>
        </p:nvSpPr>
        <p:spPr>
          <a:xfrm>
            <a:off x="4275825" y="2387725"/>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In the case that there are no items in the bill and you were to press the create bill button an alert will pop up saying “Bill cannot be created without any items added to the </a:t>
            </a:r>
            <a:r>
              <a:rPr lang="en" sz="800">
                <a:solidFill>
                  <a:schemeClr val="dk1"/>
                </a:solidFill>
                <a:latin typeface="Gowun Batang"/>
                <a:ea typeface="Gowun Batang"/>
                <a:cs typeface="Gowun Batang"/>
                <a:sym typeface="Gowun Batang"/>
              </a:rPr>
              <a:t>receipt</a:t>
            </a:r>
            <a:r>
              <a:rPr lang="en" sz="800">
                <a:solidFill>
                  <a:schemeClr val="dk1"/>
                </a:solidFill>
                <a:latin typeface="Gowun Batang"/>
                <a:ea typeface="Gowun Batang"/>
                <a:cs typeface="Gowun Batang"/>
                <a:sym typeface="Gowun Batang"/>
              </a:rPr>
              <a:t>!”.</a:t>
            </a:r>
            <a:endParaRPr sz="800">
              <a:solidFill>
                <a:schemeClr val="dk1"/>
              </a:solidFill>
              <a:latin typeface="Gowun Batang"/>
              <a:ea typeface="Gowun Batang"/>
              <a:cs typeface="Gowun Batang"/>
              <a:sym typeface="Gowun Batang"/>
            </a:endParaRPr>
          </a:p>
        </p:txBody>
      </p:sp>
      <p:sp>
        <p:nvSpPr>
          <p:cNvPr id="422" name="Google Shape;422;p56"/>
          <p:cNvSpPr/>
          <p:nvPr/>
        </p:nvSpPr>
        <p:spPr>
          <a:xfrm rot="-4230501">
            <a:off x="6009547" y="2030068"/>
            <a:ext cx="406390" cy="31568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7"/>
          <p:cNvPicPr preferRelativeResize="0"/>
          <p:nvPr/>
        </p:nvPicPr>
        <p:blipFill>
          <a:blip r:embed="rId3">
            <a:alphaModFix/>
          </a:blip>
          <a:stretch>
            <a:fillRect/>
          </a:stretch>
        </p:blipFill>
        <p:spPr>
          <a:xfrm>
            <a:off x="957025" y="62150"/>
            <a:ext cx="7426253" cy="4374199"/>
          </a:xfrm>
          <a:prstGeom prst="rect">
            <a:avLst/>
          </a:prstGeom>
          <a:noFill/>
          <a:ln>
            <a:noFill/>
          </a:ln>
        </p:spPr>
      </p:pic>
      <p:sp>
        <p:nvSpPr>
          <p:cNvPr id="428" name="Google Shape;428;p57"/>
          <p:cNvSpPr/>
          <p:nvPr/>
        </p:nvSpPr>
        <p:spPr>
          <a:xfrm rot="7600972">
            <a:off x="5497118" y="1190060"/>
            <a:ext cx="275701" cy="245523"/>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29" name="Google Shape;429;p57"/>
          <p:cNvSpPr txBox="1"/>
          <p:nvPr/>
        </p:nvSpPr>
        <p:spPr>
          <a:xfrm>
            <a:off x="5707925" y="497100"/>
            <a:ext cx="1878000" cy="677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This case will show us as to how we can create a bill where the client </a:t>
            </a:r>
            <a:r>
              <a:rPr lang="en" sz="800">
                <a:solidFill>
                  <a:schemeClr val="dk1"/>
                </a:solidFill>
                <a:latin typeface="Gowun Batang"/>
                <a:ea typeface="Gowun Batang"/>
                <a:cs typeface="Gowun Batang"/>
                <a:sym typeface="Gowun Batang"/>
              </a:rPr>
              <a:t>doesn't</a:t>
            </a:r>
            <a:r>
              <a:rPr lang="en" sz="800">
                <a:solidFill>
                  <a:schemeClr val="dk1"/>
                </a:solidFill>
                <a:latin typeface="Gowun Batang"/>
                <a:ea typeface="Gowun Batang"/>
                <a:cs typeface="Gowun Batang"/>
                <a:sym typeface="Gowun Batang"/>
              </a:rPr>
              <a:t> have a client card and </a:t>
            </a:r>
            <a:r>
              <a:rPr lang="en" sz="800">
                <a:solidFill>
                  <a:schemeClr val="dk1"/>
                </a:solidFill>
                <a:latin typeface="Gowun Batang"/>
                <a:ea typeface="Gowun Batang"/>
                <a:cs typeface="Gowun Batang"/>
                <a:sym typeface="Gowun Batang"/>
              </a:rPr>
              <a:t>does</a:t>
            </a:r>
            <a:r>
              <a:rPr lang="en" sz="800">
                <a:solidFill>
                  <a:schemeClr val="dk1"/>
                </a:solidFill>
                <a:latin typeface="Gowun Batang"/>
                <a:ea typeface="Gowun Batang"/>
                <a:cs typeface="Gowun Batang"/>
                <a:sym typeface="Gowun Batang"/>
              </a:rPr>
              <a:t> not wish to create one.</a:t>
            </a:r>
            <a:endParaRPr sz="800">
              <a:solidFill>
                <a:schemeClr val="dk1"/>
              </a:solidFill>
              <a:latin typeface="Gowun Batang"/>
              <a:ea typeface="Gowun Batang"/>
              <a:cs typeface="Gowun Batang"/>
              <a:sym typeface="Gowun Batang"/>
            </a:endParaRPr>
          </a:p>
        </p:txBody>
      </p:sp>
      <p:sp>
        <p:nvSpPr>
          <p:cNvPr id="430" name="Google Shape;430;p57"/>
          <p:cNvSpPr/>
          <p:nvPr/>
        </p:nvSpPr>
        <p:spPr>
          <a:xfrm rot="-10796259">
            <a:off x="5897720" y="2853763"/>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31" name="Google Shape;431;p57"/>
          <p:cNvSpPr txBox="1"/>
          <p:nvPr/>
        </p:nvSpPr>
        <p:spPr>
          <a:xfrm>
            <a:off x="6296475" y="2638075"/>
            <a:ext cx="1878000" cy="800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The amount of cash paid must be equal to </a:t>
            </a:r>
            <a:r>
              <a:rPr lang="en" sz="800">
                <a:solidFill>
                  <a:schemeClr val="dk1"/>
                </a:solidFill>
                <a:latin typeface="Gowun Batang"/>
                <a:ea typeface="Gowun Batang"/>
                <a:cs typeface="Gowun Batang"/>
                <a:sym typeface="Gowun Batang"/>
              </a:rPr>
              <a:t>or</a:t>
            </a:r>
            <a:r>
              <a:rPr lang="en" sz="800">
                <a:solidFill>
                  <a:schemeClr val="dk1"/>
                </a:solidFill>
                <a:latin typeface="Gowun Batang"/>
                <a:ea typeface="Gowun Batang"/>
                <a:cs typeface="Gowun Batang"/>
                <a:sym typeface="Gowun Batang"/>
              </a:rPr>
              <a:t> more than the total amount otherwise you will get an alert message saying that the amount of cash paid is not enough.</a:t>
            </a:r>
            <a:endParaRPr sz="800">
              <a:solidFill>
                <a:schemeClr val="dk1"/>
              </a:solidFill>
              <a:latin typeface="Gowun Batang"/>
              <a:ea typeface="Gowun Batang"/>
              <a:cs typeface="Gowun Batang"/>
              <a:sym typeface="Gowun Batang"/>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8"/>
          <p:cNvPicPr preferRelativeResize="0"/>
          <p:nvPr/>
        </p:nvPicPr>
        <p:blipFill>
          <a:blip r:embed="rId3">
            <a:alphaModFix/>
          </a:blip>
          <a:stretch>
            <a:fillRect/>
          </a:stretch>
        </p:blipFill>
        <p:spPr>
          <a:xfrm>
            <a:off x="834663" y="234750"/>
            <a:ext cx="7474676" cy="4362824"/>
          </a:xfrm>
          <a:prstGeom prst="rect">
            <a:avLst/>
          </a:prstGeom>
          <a:noFill/>
          <a:ln>
            <a:noFill/>
          </a:ln>
        </p:spPr>
      </p:pic>
      <p:sp>
        <p:nvSpPr>
          <p:cNvPr id="437" name="Google Shape;437;p58"/>
          <p:cNvSpPr/>
          <p:nvPr/>
        </p:nvSpPr>
        <p:spPr>
          <a:xfrm rot="-10796259">
            <a:off x="5801070" y="1617938"/>
            <a:ext cx="275700" cy="2457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wun Batang"/>
              <a:ea typeface="Gowun Batang"/>
              <a:cs typeface="Gowun Batang"/>
              <a:sym typeface="Gowun Batang"/>
            </a:endParaRPr>
          </a:p>
        </p:txBody>
      </p:sp>
      <p:sp>
        <p:nvSpPr>
          <p:cNvPr id="438" name="Google Shape;438;p58"/>
          <p:cNvSpPr txBox="1"/>
          <p:nvPr/>
        </p:nvSpPr>
        <p:spPr>
          <a:xfrm>
            <a:off x="6076775" y="1463750"/>
            <a:ext cx="1878000" cy="554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wun Batang"/>
                <a:ea typeface="Gowun Batang"/>
                <a:cs typeface="Gowun Batang"/>
                <a:sym typeface="Gowun Batang"/>
              </a:rPr>
              <a:t>Alert message that pops up when you </a:t>
            </a:r>
            <a:r>
              <a:rPr lang="en" sz="800">
                <a:solidFill>
                  <a:schemeClr val="dk1"/>
                </a:solidFill>
                <a:latin typeface="Gowun Batang"/>
                <a:ea typeface="Gowun Batang"/>
                <a:cs typeface="Gowun Batang"/>
                <a:sym typeface="Gowun Batang"/>
              </a:rPr>
              <a:t>don't</a:t>
            </a:r>
            <a:r>
              <a:rPr lang="en" sz="800">
                <a:solidFill>
                  <a:schemeClr val="dk1"/>
                </a:solidFill>
                <a:latin typeface="Gowun Batang"/>
                <a:ea typeface="Gowun Batang"/>
                <a:cs typeface="Gowun Batang"/>
                <a:sym typeface="Gowun Batang"/>
              </a:rPr>
              <a:t> have enough </a:t>
            </a:r>
            <a:r>
              <a:rPr lang="en" sz="800">
                <a:solidFill>
                  <a:schemeClr val="dk1"/>
                </a:solidFill>
                <a:latin typeface="Gowun Batang"/>
                <a:ea typeface="Gowun Batang"/>
                <a:cs typeface="Gowun Batang"/>
                <a:sym typeface="Gowun Batang"/>
              </a:rPr>
              <a:t>funds</a:t>
            </a:r>
            <a:r>
              <a:rPr lang="en" sz="800">
                <a:solidFill>
                  <a:schemeClr val="dk1"/>
                </a:solidFill>
                <a:latin typeface="Gowun Batang"/>
                <a:ea typeface="Gowun Batang"/>
                <a:cs typeface="Gowun Batang"/>
                <a:sym typeface="Gowun Batang"/>
              </a:rPr>
              <a:t> to continue with </a:t>
            </a:r>
            <a:r>
              <a:rPr lang="en" sz="800">
                <a:solidFill>
                  <a:schemeClr val="dk1"/>
                </a:solidFill>
                <a:latin typeface="Gowun Batang"/>
                <a:ea typeface="Gowun Batang"/>
                <a:cs typeface="Gowun Batang"/>
                <a:sym typeface="Gowun Batang"/>
              </a:rPr>
              <a:t>the</a:t>
            </a:r>
            <a:r>
              <a:rPr lang="en" sz="800">
                <a:solidFill>
                  <a:schemeClr val="dk1"/>
                </a:solidFill>
                <a:latin typeface="Gowun Batang"/>
                <a:ea typeface="Gowun Batang"/>
                <a:cs typeface="Gowun Batang"/>
                <a:sym typeface="Gowun Batang"/>
              </a:rPr>
              <a:t> transaction.</a:t>
            </a:r>
            <a:endParaRPr sz="800">
              <a:solidFill>
                <a:schemeClr val="dk1"/>
              </a:solidFill>
              <a:latin typeface="Gowun Batang"/>
              <a:ea typeface="Gowun Batang"/>
              <a:cs typeface="Gowun Batang"/>
              <a:sym typeface="Gowun Batang"/>
            </a:endParaRPr>
          </a:p>
        </p:txBody>
      </p:sp>
    </p:spTree>
  </p:cSld>
  <p:clrMapOvr>
    <a:masterClrMapping/>
  </p:clrMapOvr>
</p:sld>
</file>

<file path=ppt/theme/theme1.xml><?xml version="1.0" encoding="utf-8"?>
<a:theme xmlns:a="http://schemas.openxmlformats.org/drawingml/2006/main" xmlns:r="http://schemas.openxmlformats.org/officeDocument/2006/relationships" name="Portfolio">
  <a:themeElements>
    <a:clrScheme name="Simple Light">
      <a:dk1>
        <a:srgbClr val="133817"/>
      </a:dk1>
      <a:lt1>
        <a:srgbClr val="E9EBE8"/>
      </a:lt1>
      <a:dk2>
        <a:srgbClr val="C2C7C0"/>
      </a:dk2>
      <a:lt2>
        <a:srgbClr val="EE7630"/>
      </a:lt2>
      <a:accent1>
        <a:srgbClr val="000000"/>
      </a:accent1>
      <a:accent2>
        <a:srgbClr val="931F1D"/>
      </a:accent2>
      <a:accent3>
        <a:srgbClr val="4F7CAC"/>
      </a:accent3>
      <a:accent4>
        <a:srgbClr val="C287E8"/>
      </a:accent4>
      <a:accent5>
        <a:srgbClr val="563635"/>
      </a:accent5>
      <a:accent6>
        <a:srgbClr val="63A46C"/>
      </a:accent6>
      <a:hlink>
        <a:srgbClr val="B744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